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7" r:id="rId4"/>
    <p:sldId id="260" r:id="rId5"/>
    <p:sldId id="259" r:id="rId6"/>
    <p:sldId id="261" r:id="rId7"/>
    <p:sldId id="262" r:id="rId8"/>
    <p:sldId id="270" r:id="rId9"/>
    <p:sldId id="271" r:id="rId10"/>
    <p:sldId id="272" r:id="rId11"/>
    <p:sldId id="263" r:id="rId12"/>
    <p:sldId id="264" r:id="rId13"/>
    <p:sldId id="265" r:id="rId14"/>
    <p:sldId id="266" r:id="rId15"/>
    <p:sldId id="267" r:id="rId16"/>
    <p:sldId id="26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99"/>
    <a:srgbClr val="8E2EA1"/>
    <a:srgbClr val="816131"/>
    <a:srgbClr val="97754A"/>
    <a:srgbClr val="40070F"/>
    <a:srgbClr val="6C5B87"/>
    <a:srgbClr val="8D2435"/>
    <a:srgbClr val="FFFFCC"/>
    <a:srgbClr val="FF8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45" autoAdjust="0"/>
  </p:normalViewPr>
  <p:slideViewPr>
    <p:cSldViewPr snapToGrid="0">
      <p:cViewPr varScale="1">
        <p:scale>
          <a:sx n="81" d="100"/>
          <a:sy n="81" d="100"/>
        </p:scale>
        <p:origin x="6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1539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17003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6584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7637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98524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1420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71828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195247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13885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11679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10/28/2021</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8379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10/28/2021</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776594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D3E28F-E990-4EB1-BDE1-DEF2B7F98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d and pink paper stripes in a wave shape">
            <a:extLst>
              <a:ext uri="{FF2B5EF4-FFF2-40B4-BE49-F238E27FC236}">
                <a16:creationId xmlns:a16="http://schemas.microsoft.com/office/drawing/2014/main" id="{AD996F1F-3D19-452A-84AC-D5BE67C2D886}"/>
              </a:ext>
            </a:extLst>
          </p:cNvPr>
          <p:cNvPicPr>
            <a:picLocks noChangeAspect="1"/>
          </p:cNvPicPr>
          <p:nvPr/>
        </p:nvPicPr>
        <p:blipFill rotWithShape="1">
          <a:blip r:embed="rId2"/>
          <a:srcRect b="15371"/>
          <a:stretch/>
        </p:blipFill>
        <p:spPr>
          <a:xfrm>
            <a:off x="-12430" y="0"/>
            <a:ext cx="12191980" cy="6861458"/>
          </a:xfrm>
          <a:prstGeom prst="rect">
            <a:avLst/>
          </a:prstGeom>
        </p:spPr>
      </p:pic>
      <p:sp>
        <p:nvSpPr>
          <p:cNvPr id="11" name="Freeform: Shape 10">
            <a:extLst>
              <a:ext uri="{FF2B5EF4-FFF2-40B4-BE49-F238E27FC236}">
                <a16:creationId xmlns:a16="http://schemas.microsoft.com/office/drawing/2014/main" id="{F5CA07C1-041F-475C-9FC6-2E4316532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022" y="343112"/>
            <a:ext cx="5737538" cy="2989690"/>
          </a:xfrm>
          <a:custGeom>
            <a:avLst/>
            <a:gdLst>
              <a:gd name="connsiteX0" fmla="*/ 1289525 w 6745768"/>
              <a:gd name="connsiteY0" fmla="*/ 2301903 h 2794242"/>
              <a:gd name="connsiteX1" fmla="*/ 182620 w 6745768"/>
              <a:gd name="connsiteY1" fmla="*/ 1797161 h 2794242"/>
              <a:gd name="connsiteX2" fmla="*/ 12857 w 6745768"/>
              <a:gd name="connsiteY2" fmla="*/ 794567 h 2794242"/>
              <a:gd name="connsiteX3" fmla="*/ 697283 w 6745768"/>
              <a:gd name="connsiteY3" fmla="*/ 56263 h 2794242"/>
              <a:gd name="connsiteX4" fmla="*/ 6042476 w 6745768"/>
              <a:gd name="connsiteY4" fmla="*/ 156302 h 2794242"/>
              <a:gd name="connsiteX5" fmla="*/ 6744264 w 6745768"/>
              <a:gd name="connsiteY5" fmla="*/ 865255 h 2794242"/>
              <a:gd name="connsiteX6" fmla="*/ 6299463 w 6745768"/>
              <a:gd name="connsiteY6" fmla="*/ 2129659 h 2794242"/>
              <a:gd name="connsiteX7" fmla="*/ 1843321 w 6745768"/>
              <a:gd name="connsiteY7" fmla="*/ 2302040 h 2794242"/>
              <a:gd name="connsiteX8" fmla="*/ 1297241 w 6745768"/>
              <a:gd name="connsiteY8" fmla="*/ 2794243 h 2794242"/>
              <a:gd name="connsiteX9" fmla="*/ 1289525 w 6745768"/>
              <a:gd name="connsiteY9" fmla="*/ 2301903 h 2794242"/>
              <a:gd name="connsiteX0" fmla="*/ 1289525 w 6745768"/>
              <a:gd name="connsiteY0" fmla="*/ 2301903 h 2633547"/>
              <a:gd name="connsiteX1" fmla="*/ 182620 w 6745768"/>
              <a:gd name="connsiteY1" fmla="*/ 1797161 h 2633547"/>
              <a:gd name="connsiteX2" fmla="*/ 12857 w 6745768"/>
              <a:gd name="connsiteY2" fmla="*/ 794567 h 2633547"/>
              <a:gd name="connsiteX3" fmla="*/ 697283 w 6745768"/>
              <a:gd name="connsiteY3" fmla="*/ 56263 h 2633547"/>
              <a:gd name="connsiteX4" fmla="*/ 6042476 w 6745768"/>
              <a:gd name="connsiteY4" fmla="*/ 156302 h 2633547"/>
              <a:gd name="connsiteX5" fmla="*/ 6744264 w 6745768"/>
              <a:gd name="connsiteY5" fmla="*/ 865255 h 2633547"/>
              <a:gd name="connsiteX6" fmla="*/ 6299463 w 6745768"/>
              <a:gd name="connsiteY6" fmla="*/ 2129659 h 2633547"/>
              <a:gd name="connsiteX7" fmla="*/ 1843321 w 6745768"/>
              <a:gd name="connsiteY7" fmla="*/ 2302040 h 2633547"/>
              <a:gd name="connsiteX8" fmla="*/ 1297241 w 6745768"/>
              <a:gd name="connsiteY8" fmla="*/ 2633547 h 2633547"/>
              <a:gd name="connsiteX9" fmla="*/ 1289525 w 6745768"/>
              <a:gd name="connsiteY9" fmla="*/ 2301903 h 2633547"/>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046952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5926709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2018095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02083"/>
              <a:gd name="connsiteX1" fmla="*/ 182620 w 6745768"/>
              <a:gd name="connsiteY1" fmla="*/ 1797161 h 2502083"/>
              <a:gd name="connsiteX2" fmla="*/ 12857 w 6745768"/>
              <a:gd name="connsiteY2" fmla="*/ 794567 h 2502083"/>
              <a:gd name="connsiteX3" fmla="*/ 697283 w 6745768"/>
              <a:gd name="connsiteY3" fmla="*/ 56263 h 2502083"/>
              <a:gd name="connsiteX4" fmla="*/ 6042476 w 6745768"/>
              <a:gd name="connsiteY4" fmla="*/ 156302 h 2502083"/>
              <a:gd name="connsiteX5" fmla="*/ 6744264 w 6745768"/>
              <a:gd name="connsiteY5" fmla="*/ 865255 h 2502083"/>
              <a:gd name="connsiteX6" fmla="*/ 5926709 w 6745768"/>
              <a:gd name="connsiteY6" fmla="*/ 2129659 h 2502083"/>
              <a:gd name="connsiteX7" fmla="*/ 2018095 w 6745768"/>
              <a:gd name="connsiteY7" fmla="*/ 2302040 h 2502083"/>
              <a:gd name="connsiteX8" fmla="*/ 1303420 w 6745768"/>
              <a:gd name="connsiteY8" fmla="*/ 2502083 h 2502083"/>
              <a:gd name="connsiteX9" fmla="*/ 1289525 w 6745768"/>
              <a:gd name="connsiteY9" fmla="*/ 230190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7858 w 6739037"/>
              <a:gd name="connsiteY0" fmla="*/ 2291553 h 2502083"/>
              <a:gd name="connsiteX1" fmla="*/ 429511 w 6739037"/>
              <a:gd name="connsiteY1" fmla="*/ 2224594 h 2502083"/>
              <a:gd name="connsiteX2" fmla="*/ 175889 w 6739037"/>
              <a:gd name="connsiteY2" fmla="*/ 1797161 h 2502083"/>
              <a:gd name="connsiteX3" fmla="*/ 6126 w 6739037"/>
              <a:gd name="connsiteY3" fmla="*/ 794567 h 2502083"/>
              <a:gd name="connsiteX4" fmla="*/ 690552 w 6739037"/>
              <a:gd name="connsiteY4" fmla="*/ 56263 h 2502083"/>
              <a:gd name="connsiteX5" fmla="*/ 6035745 w 6739037"/>
              <a:gd name="connsiteY5" fmla="*/ 156302 h 2502083"/>
              <a:gd name="connsiteX6" fmla="*/ 6737533 w 6739037"/>
              <a:gd name="connsiteY6" fmla="*/ 865255 h 2502083"/>
              <a:gd name="connsiteX7" fmla="*/ 5919978 w 6739037"/>
              <a:gd name="connsiteY7" fmla="*/ 2129659 h 2502083"/>
              <a:gd name="connsiteX8" fmla="*/ 2011364 w 6739037"/>
              <a:gd name="connsiteY8" fmla="*/ 2302040 h 2502083"/>
              <a:gd name="connsiteX9" fmla="*/ 1296689 w 6739037"/>
              <a:gd name="connsiteY9" fmla="*/ 2502083 h 2502083"/>
              <a:gd name="connsiteX10" fmla="*/ 1187858 w 6739037"/>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8071 w 6739250"/>
              <a:gd name="connsiteY0" fmla="*/ 2291553 h 2502083"/>
              <a:gd name="connsiteX1" fmla="*/ 464950 w 6739250"/>
              <a:gd name="connsiteY1" fmla="*/ 2162792 h 2502083"/>
              <a:gd name="connsiteX2" fmla="*/ 176102 w 6739250"/>
              <a:gd name="connsiteY2" fmla="*/ 1797161 h 2502083"/>
              <a:gd name="connsiteX3" fmla="*/ 6339 w 6739250"/>
              <a:gd name="connsiteY3" fmla="*/ 794567 h 2502083"/>
              <a:gd name="connsiteX4" fmla="*/ 690765 w 6739250"/>
              <a:gd name="connsiteY4" fmla="*/ 56263 h 2502083"/>
              <a:gd name="connsiteX5" fmla="*/ 6035958 w 6739250"/>
              <a:gd name="connsiteY5" fmla="*/ 156302 h 2502083"/>
              <a:gd name="connsiteX6" fmla="*/ 6737746 w 6739250"/>
              <a:gd name="connsiteY6" fmla="*/ 865255 h 2502083"/>
              <a:gd name="connsiteX7" fmla="*/ 5920191 w 6739250"/>
              <a:gd name="connsiteY7" fmla="*/ 2129659 h 2502083"/>
              <a:gd name="connsiteX8" fmla="*/ 2011577 w 6739250"/>
              <a:gd name="connsiteY8" fmla="*/ 2302040 h 2502083"/>
              <a:gd name="connsiteX9" fmla="*/ 1296902 w 6739250"/>
              <a:gd name="connsiteY9" fmla="*/ 2502083 h 2502083"/>
              <a:gd name="connsiteX10" fmla="*/ 1188071 w 6739250"/>
              <a:gd name="connsiteY10" fmla="*/ 2291553 h 2502083"/>
              <a:gd name="connsiteX0" fmla="*/ 1218613 w 6769792"/>
              <a:gd name="connsiteY0" fmla="*/ 2291553 h 2502083"/>
              <a:gd name="connsiteX1" fmla="*/ 495492 w 6769792"/>
              <a:gd name="connsiteY1" fmla="*/ 2162792 h 2502083"/>
              <a:gd name="connsiteX2" fmla="*/ 134625 w 6769792"/>
              <a:gd name="connsiteY2" fmla="*/ 1835847 h 2502083"/>
              <a:gd name="connsiteX3" fmla="*/ 36881 w 6769792"/>
              <a:gd name="connsiteY3" fmla="*/ 794567 h 2502083"/>
              <a:gd name="connsiteX4" fmla="*/ 721307 w 6769792"/>
              <a:gd name="connsiteY4" fmla="*/ 56263 h 2502083"/>
              <a:gd name="connsiteX5" fmla="*/ 6066500 w 6769792"/>
              <a:gd name="connsiteY5" fmla="*/ 156302 h 2502083"/>
              <a:gd name="connsiteX6" fmla="*/ 6768288 w 6769792"/>
              <a:gd name="connsiteY6" fmla="*/ 865255 h 2502083"/>
              <a:gd name="connsiteX7" fmla="*/ 5950733 w 6769792"/>
              <a:gd name="connsiteY7" fmla="*/ 2129659 h 2502083"/>
              <a:gd name="connsiteX8" fmla="*/ 2042119 w 6769792"/>
              <a:gd name="connsiteY8" fmla="*/ 2302040 h 2502083"/>
              <a:gd name="connsiteX9" fmla="*/ 1327444 w 6769792"/>
              <a:gd name="connsiteY9" fmla="*/ 2502083 h 2502083"/>
              <a:gd name="connsiteX10" fmla="*/ 1218613 w 6769792"/>
              <a:gd name="connsiteY10" fmla="*/ 2291553 h 2502083"/>
              <a:gd name="connsiteX0" fmla="*/ 1218613 w 6769097"/>
              <a:gd name="connsiteY0" fmla="*/ 2270200 h 2480730"/>
              <a:gd name="connsiteX1" fmla="*/ 495492 w 6769097"/>
              <a:gd name="connsiteY1" fmla="*/ 2141439 h 2480730"/>
              <a:gd name="connsiteX2" fmla="*/ 134625 w 6769097"/>
              <a:gd name="connsiteY2" fmla="*/ 1814494 h 2480730"/>
              <a:gd name="connsiteX3" fmla="*/ 36881 w 6769097"/>
              <a:gd name="connsiteY3" fmla="*/ 773214 h 2480730"/>
              <a:gd name="connsiteX4" fmla="*/ 721307 w 6769097"/>
              <a:gd name="connsiteY4" fmla="*/ 34910 h 2480730"/>
              <a:gd name="connsiteX5" fmla="*/ 5609353 w 6769097"/>
              <a:gd name="connsiteY5" fmla="*/ 127244 h 2480730"/>
              <a:gd name="connsiteX6" fmla="*/ 6768288 w 6769097"/>
              <a:gd name="connsiteY6" fmla="*/ 843902 h 2480730"/>
              <a:gd name="connsiteX7" fmla="*/ 5950733 w 6769097"/>
              <a:gd name="connsiteY7" fmla="*/ 2108306 h 2480730"/>
              <a:gd name="connsiteX8" fmla="*/ 2042119 w 6769097"/>
              <a:gd name="connsiteY8" fmla="*/ 2280687 h 2480730"/>
              <a:gd name="connsiteX9" fmla="*/ 1327444 w 6769097"/>
              <a:gd name="connsiteY9" fmla="*/ 2480730 h 2480730"/>
              <a:gd name="connsiteX10" fmla="*/ 1218613 w 6769097"/>
              <a:gd name="connsiteY10" fmla="*/ 2270200 h 2480730"/>
              <a:gd name="connsiteX0" fmla="*/ 1218613 w 6571897"/>
              <a:gd name="connsiteY0" fmla="*/ 2290477 h 2501007"/>
              <a:gd name="connsiteX1" fmla="*/ 495492 w 6571897"/>
              <a:gd name="connsiteY1" fmla="*/ 2161716 h 2501007"/>
              <a:gd name="connsiteX2" fmla="*/ 134625 w 6571897"/>
              <a:gd name="connsiteY2" fmla="*/ 1834771 h 2501007"/>
              <a:gd name="connsiteX3" fmla="*/ 36881 w 6571897"/>
              <a:gd name="connsiteY3" fmla="*/ 793491 h 2501007"/>
              <a:gd name="connsiteX4" fmla="*/ 721307 w 6571897"/>
              <a:gd name="connsiteY4" fmla="*/ 55187 h 2501007"/>
              <a:gd name="connsiteX5" fmla="*/ 5609353 w 6571897"/>
              <a:gd name="connsiteY5" fmla="*/ 147521 h 2501007"/>
              <a:gd name="connsiteX6" fmla="*/ 6563360 w 6571897"/>
              <a:gd name="connsiteY6" fmla="*/ 894996 h 2501007"/>
              <a:gd name="connsiteX7" fmla="*/ 5950733 w 6571897"/>
              <a:gd name="connsiteY7" fmla="*/ 2128583 h 2501007"/>
              <a:gd name="connsiteX8" fmla="*/ 2042119 w 6571897"/>
              <a:gd name="connsiteY8" fmla="*/ 2300964 h 2501007"/>
              <a:gd name="connsiteX9" fmla="*/ 1327444 w 6571897"/>
              <a:gd name="connsiteY9" fmla="*/ 2501007 h 2501007"/>
              <a:gd name="connsiteX10" fmla="*/ 1218613 w 6571897"/>
              <a:gd name="connsiteY10" fmla="*/ 2290477 h 2501007"/>
              <a:gd name="connsiteX0" fmla="*/ 1218613 w 6567563"/>
              <a:gd name="connsiteY0" fmla="*/ 2246415 h 2456945"/>
              <a:gd name="connsiteX1" fmla="*/ 495492 w 6567563"/>
              <a:gd name="connsiteY1" fmla="*/ 2117654 h 2456945"/>
              <a:gd name="connsiteX2" fmla="*/ 134625 w 6567563"/>
              <a:gd name="connsiteY2" fmla="*/ 1790709 h 2456945"/>
              <a:gd name="connsiteX3" fmla="*/ 36881 w 6567563"/>
              <a:gd name="connsiteY3" fmla="*/ 749429 h 2456945"/>
              <a:gd name="connsiteX4" fmla="*/ 721307 w 6567563"/>
              <a:gd name="connsiteY4" fmla="*/ 11125 h 2456945"/>
              <a:gd name="connsiteX5" fmla="*/ 5483243 w 6567563"/>
              <a:gd name="connsiteY5" fmla="*/ 342289 h 2456945"/>
              <a:gd name="connsiteX6" fmla="*/ 6563360 w 6567563"/>
              <a:gd name="connsiteY6" fmla="*/ 850934 h 2456945"/>
              <a:gd name="connsiteX7" fmla="*/ 5950733 w 6567563"/>
              <a:gd name="connsiteY7" fmla="*/ 2084521 h 2456945"/>
              <a:gd name="connsiteX8" fmla="*/ 2042119 w 6567563"/>
              <a:gd name="connsiteY8" fmla="*/ 2256902 h 2456945"/>
              <a:gd name="connsiteX9" fmla="*/ 1327444 w 6567563"/>
              <a:gd name="connsiteY9" fmla="*/ 2456945 h 2456945"/>
              <a:gd name="connsiteX10" fmla="*/ 1218613 w 6567563"/>
              <a:gd name="connsiteY10" fmla="*/ 2246415 h 2456945"/>
              <a:gd name="connsiteX0" fmla="*/ 1261070 w 6608712"/>
              <a:gd name="connsiteY0" fmla="*/ 2071877 h 2282407"/>
              <a:gd name="connsiteX1" fmla="*/ 537949 w 6608712"/>
              <a:gd name="connsiteY1" fmla="*/ 1943116 h 2282407"/>
              <a:gd name="connsiteX2" fmla="*/ 177082 w 6608712"/>
              <a:gd name="connsiteY2" fmla="*/ 1616171 h 2282407"/>
              <a:gd name="connsiteX3" fmla="*/ 79338 w 6608712"/>
              <a:gd name="connsiteY3" fmla="*/ 574891 h 2282407"/>
              <a:gd name="connsiteX4" fmla="*/ 1347021 w 6608712"/>
              <a:gd name="connsiteY4" fmla="*/ 21487 h 2282407"/>
              <a:gd name="connsiteX5" fmla="*/ 5525700 w 6608712"/>
              <a:gd name="connsiteY5" fmla="*/ 167751 h 2282407"/>
              <a:gd name="connsiteX6" fmla="*/ 6605817 w 6608712"/>
              <a:gd name="connsiteY6" fmla="*/ 676396 h 2282407"/>
              <a:gd name="connsiteX7" fmla="*/ 5993190 w 6608712"/>
              <a:gd name="connsiteY7" fmla="*/ 1909983 h 2282407"/>
              <a:gd name="connsiteX8" fmla="*/ 2084576 w 6608712"/>
              <a:gd name="connsiteY8" fmla="*/ 2082364 h 2282407"/>
              <a:gd name="connsiteX9" fmla="*/ 1369901 w 6608712"/>
              <a:gd name="connsiteY9" fmla="*/ 2282407 h 2282407"/>
              <a:gd name="connsiteX10" fmla="*/ 1261070 w 6608712"/>
              <a:gd name="connsiteY10" fmla="*/ 2071877 h 2282407"/>
              <a:gd name="connsiteX0" fmla="*/ 1223256 w 6570898"/>
              <a:gd name="connsiteY0" fmla="*/ 2072393 h 2282923"/>
              <a:gd name="connsiteX1" fmla="*/ 500135 w 6570898"/>
              <a:gd name="connsiteY1" fmla="*/ 1943632 h 2282923"/>
              <a:gd name="connsiteX2" fmla="*/ 139268 w 6570898"/>
              <a:gd name="connsiteY2" fmla="*/ 1616687 h 2282923"/>
              <a:gd name="connsiteX3" fmla="*/ 88816 w 6570898"/>
              <a:gd name="connsiteY3" fmla="*/ 583111 h 2282923"/>
              <a:gd name="connsiteX4" fmla="*/ 1309207 w 6570898"/>
              <a:gd name="connsiteY4" fmla="*/ 22003 h 2282923"/>
              <a:gd name="connsiteX5" fmla="*/ 5487886 w 6570898"/>
              <a:gd name="connsiteY5" fmla="*/ 168267 h 2282923"/>
              <a:gd name="connsiteX6" fmla="*/ 6568003 w 6570898"/>
              <a:gd name="connsiteY6" fmla="*/ 676912 h 2282923"/>
              <a:gd name="connsiteX7" fmla="*/ 5955376 w 6570898"/>
              <a:gd name="connsiteY7" fmla="*/ 1910499 h 2282923"/>
              <a:gd name="connsiteX8" fmla="*/ 2046762 w 6570898"/>
              <a:gd name="connsiteY8" fmla="*/ 2082880 h 2282923"/>
              <a:gd name="connsiteX9" fmla="*/ 1332087 w 6570898"/>
              <a:gd name="connsiteY9" fmla="*/ 2282923 h 2282923"/>
              <a:gd name="connsiteX10" fmla="*/ 1223256 w 6570898"/>
              <a:gd name="connsiteY10" fmla="*/ 2072393 h 2282923"/>
              <a:gd name="connsiteX0" fmla="*/ 1223256 w 6602187"/>
              <a:gd name="connsiteY0" fmla="*/ 2076033 h 2286563"/>
              <a:gd name="connsiteX1" fmla="*/ 500135 w 6602187"/>
              <a:gd name="connsiteY1" fmla="*/ 1947272 h 2286563"/>
              <a:gd name="connsiteX2" fmla="*/ 139268 w 6602187"/>
              <a:gd name="connsiteY2" fmla="*/ 1620327 h 2286563"/>
              <a:gd name="connsiteX3" fmla="*/ 88816 w 6602187"/>
              <a:gd name="connsiteY3" fmla="*/ 586751 h 2286563"/>
              <a:gd name="connsiteX4" fmla="*/ 1309207 w 6602187"/>
              <a:gd name="connsiteY4" fmla="*/ 25643 h 2286563"/>
              <a:gd name="connsiteX5" fmla="*/ 5487886 w 6602187"/>
              <a:gd name="connsiteY5" fmla="*/ 171907 h 2286563"/>
              <a:gd name="connsiteX6" fmla="*/ 6599531 w 6602187"/>
              <a:gd name="connsiteY6" fmla="*/ 850044 h 2286563"/>
              <a:gd name="connsiteX7" fmla="*/ 5955376 w 6602187"/>
              <a:gd name="connsiteY7" fmla="*/ 1914139 h 2286563"/>
              <a:gd name="connsiteX8" fmla="*/ 2046762 w 6602187"/>
              <a:gd name="connsiteY8" fmla="*/ 2086520 h 2286563"/>
              <a:gd name="connsiteX9" fmla="*/ 1332087 w 6602187"/>
              <a:gd name="connsiteY9" fmla="*/ 2286563 h 2286563"/>
              <a:gd name="connsiteX10" fmla="*/ 1223256 w 6602187"/>
              <a:gd name="connsiteY10" fmla="*/ 2076033 h 2286563"/>
              <a:gd name="connsiteX0" fmla="*/ 1223256 w 6600330"/>
              <a:gd name="connsiteY0" fmla="*/ 2076033 h 2286563"/>
              <a:gd name="connsiteX1" fmla="*/ 500135 w 6600330"/>
              <a:gd name="connsiteY1" fmla="*/ 1947272 h 2286563"/>
              <a:gd name="connsiteX2" fmla="*/ 139268 w 6600330"/>
              <a:gd name="connsiteY2" fmla="*/ 1620327 h 2286563"/>
              <a:gd name="connsiteX3" fmla="*/ 88816 w 6600330"/>
              <a:gd name="connsiteY3" fmla="*/ 586751 h 2286563"/>
              <a:gd name="connsiteX4" fmla="*/ 1309207 w 6600330"/>
              <a:gd name="connsiteY4" fmla="*/ 25643 h 2286563"/>
              <a:gd name="connsiteX5" fmla="*/ 5487886 w 6600330"/>
              <a:gd name="connsiteY5" fmla="*/ 171907 h 2286563"/>
              <a:gd name="connsiteX6" fmla="*/ 6599531 w 6600330"/>
              <a:gd name="connsiteY6" fmla="*/ 850044 h 2286563"/>
              <a:gd name="connsiteX7" fmla="*/ 5955376 w 6600330"/>
              <a:gd name="connsiteY7" fmla="*/ 1914139 h 2286563"/>
              <a:gd name="connsiteX8" fmla="*/ 2046762 w 6600330"/>
              <a:gd name="connsiteY8" fmla="*/ 2086520 h 2286563"/>
              <a:gd name="connsiteX9" fmla="*/ 1332087 w 6600330"/>
              <a:gd name="connsiteY9" fmla="*/ 2286563 h 2286563"/>
              <a:gd name="connsiteX10" fmla="*/ 1223256 w 6600330"/>
              <a:gd name="connsiteY10" fmla="*/ 2076033 h 2286563"/>
              <a:gd name="connsiteX0" fmla="*/ 1223256 w 6623012"/>
              <a:gd name="connsiteY0" fmla="*/ 2076033 h 2286563"/>
              <a:gd name="connsiteX1" fmla="*/ 500135 w 6623012"/>
              <a:gd name="connsiteY1" fmla="*/ 1947272 h 2286563"/>
              <a:gd name="connsiteX2" fmla="*/ 139268 w 6623012"/>
              <a:gd name="connsiteY2" fmla="*/ 1620327 h 2286563"/>
              <a:gd name="connsiteX3" fmla="*/ 88816 w 6623012"/>
              <a:gd name="connsiteY3" fmla="*/ 586751 h 2286563"/>
              <a:gd name="connsiteX4" fmla="*/ 1309207 w 6623012"/>
              <a:gd name="connsiteY4" fmla="*/ 25643 h 2286563"/>
              <a:gd name="connsiteX5" fmla="*/ 5487886 w 6623012"/>
              <a:gd name="connsiteY5" fmla="*/ 171907 h 2286563"/>
              <a:gd name="connsiteX6" fmla="*/ 6599531 w 6623012"/>
              <a:gd name="connsiteY6" fmla="*/ 850044 h 2286563"/>
              <a:gd name="connsiteX7" fmla="*/ 5955376 w 6623012"/>
              <a:gd name="connsiteY7" fmla="*/ 1914139 h 2286563"/>
              <a:gd name="connsiteX8" fmla="*/ 2046762 w 6623012"/>
              <a:gd name="connsiteY8" fmla="*/ 2086520 h 2286563"/>
              <a:gd name="connsiteX9" fmla="*/ 1332087 w 6623012"/>
              <a:gd name="connsiteY9" fmla="*/ 2286563 h 2286563"/>
              <a:gd name="connsiteX10" fmla="*/ 1223256 w 6623012"/>
              <a:gd name="connsiteY10" fmla="*/ 2076033 h 2286563"/>
              <a:gd name="connsiteX0" fmla="*/ 1223256 w 6600330"/>
              <a:gd name="connsiteY0" fmla="*/ 2076033 h 2286563"/>
              <a:gd name="connsiteX1" fmla="*/ 500135 w 6600330"/>
              <a:gd name="connsiteY1" fmla="*/ 1947272 h 2286563"/>
              <a:gd name="connsiteX2" fmla="*/ 139268 w 6600330"/>
              <a:gd name="connsiteY2" fmla="*/ 1620327 h 2286563"/>
              <a:gd name="connsiteX3" fmla="*/ 88816 w 6600330"/>
              <a:gd name="connsiteY3" fmla="*/ 586751 h 2286563"/>
              <a:gd name="connsiteX4" fmla="*/ 1309207 w 6600330"/>
              <a:gd name="connsiteY4" fmla="*/ 25643 h 2286563"/>
              <a:gd name="connsiteX5" fmla="*/ 5487886 w 6600330"/>
              <a:gd name="connsiteY5" fmla="*/ 171907 h 2286563"/>
              <a:gd name="connsiteX6" fmla="*/ 6599531 w 6600330"/>
              <a:gd name="connsiteY6" fmla="*/ 850044 h 2286563"/>
              <a:gd name="connsiteX7" fmla="*/ 5955376 w 6600330"/>
              <a:gd name="connsiteY7" fmla="*/ 1914139 h 2286563"/>
              <a:gd name="connsiteX8" fmla="*/ 2046762 w 6600330"/>
              <a:gd name="connsiteY8" fmla="*/ 2086520 h 2286563"/>
              <a:gd name="connsiteX9" fmla="*/ 1332087 w 6600330"/>
              <a:gd name="connsiteY9" fmla="*/ 2286563 h 2286563"/>
              <a:gd name="connsiteX10" fmla="*/ 1223256 w 6600330"/>
              <a:gd name="connsiteY10" fmla="*/ 2076033 h 2286563"/>
              <a:gd name="connsiteX0" fmla="*/ 1223256 w 6600330"/>
              <a:gd name="connsiteY0" fmla="*/ 2077382 h 2287912"/>
              <a:gd name="connsiteX1" fmla="*/ 500135 w 6600330"/>
              <a:gd name="connsiteY1" fmla="*/ 1948621 h 2287912"/>
              <a:gd name="connsiteX2" fmla="*/ 139268 w 6600330"/>
              <a:gd name="connsiteY2" fmla="*/ 1621676 h 2287912"/>
              <a:gd name="connsiteX3" fmla="*/ 88816 w 6600330"/>
              <a:gd name="connsiteY3" fmla="*/ 588100 h 2287912"/>
              <a:gd name="connsiteX4" fmla="*/ 1309207 w 6600330"/>
              <a:gd name="connsiteY4" fmla="*/ 26992 h 2287912"/>
              <a:gd name="connsiteX5" fmla="*/ 5487886 w 6600330"/>
              <a:gd name="connsiteY5" fmla="*/ 173256 h 2287912"/>
              <a:gd name="connsiteX6" fmla="*/ 6599531 w 6600330"/>
              <a:gd name="connsiteY6" fmla="*/ 905322 h 2287912"/>
              <a:gd name="connsiteX7" fmla="*/ 5955376 w 6600330"/>
              <a:gd name="connsiteY7" fmla="*/ 1915488 h 2287912"/>
              <a:gd name="connsiteX8" fmla="*/ 2046762 w 6600330"/>
              <a:gd name="connsiteY8" fmla="*/ 2087869 h 2287912"/>
              <a:gd name="connsiteX9" fmla="*/ 1332087 w 6600330"/>
              <a:gd name="connsiteY9" fmla="*/ 2287912 h 2287912"/>
              <a:gd name="connsiteX10" fmla="*/ 1223256 w 6600330"/>
              <a:gd name="connsiteY10" fmla="*/ 2077382 h 2287912"/>
              <a:gd name="connsiteX0" fmla="*/ 1236982 w 6614056"/>
              <a:gd name="connsiteY0" fmla="*/ 2077382 h 2287912"/>
              <a:gd name="connsiteX1" fmla="*/ 513861 w 6614056"/>
              <a:gd name="connsiteY1" fmla="*/ 1948621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236982 w 6614056"/>
              <a:gd name="connsiteY0" fmla="*/ 2077382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236982 w 6614056"/>
              <a:gd name="connsiteY0" fmla="*/ 2077382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325239 w 6614056"/>
              <a:gd name="connsiteY0" fmla="*/ 2062693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325239 w 6614056"/>
              <a:gd name="connsiteY10" fmla="*/ 2062693 h 2287912"/>
              <a:gd name="connsiteX0" fmla="*/ 1350455 w 6614056"/>
              <a:gd name="connsiteY0" fmla="*/ 2033314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350455 w 6614056"/>
              <a:gd name="connsiteY10" fmla="*/ 2033314 h 2287912"/>
              <a:gd name="connsiteX0" fmla="*/ 1351015 w 6614616"/>
              <a:gd name="connsiteY0" fmla="*/ 2033314 h 2287912"/>
              <a:gd name="connsiteX1" fmla="*/ 527030 w 6614616"/>
              <a:gd name="connsiteY1" fmla="*/ 1816418 h 2287912"/>
              <a:gd name="connsiteX2" fmla="*/ 115730 w 6614616"/>
              <a:gd name="connsiteY2" fmla="*/ 1423371 h 2287912"/>
              <a:gd name="connsiteX3" fmla="*/ 103102 w 6614616"/>
              <a:gd name="connsiteY3" fmla="*/ 588100 h 2287912"/>
              <a:gd name="connsiteX4" fmla="*/ 1323493 w 6614616"/>
              <a:gd name="connsiteY4" fmla="*/ 26992 h 2287912"/>
              <a:gd name="connsiteX5" fmla="*/ 5502172 w 6614616"/>
              <a:gd name="connsiteY5" fmla="*/ 173256 h 2287912"/>
              <a:gd name="connsiteX6" fmla="*/ 6613817 w 6614616"/>
              <a:gd name="connsiteY6" fmla="*/ 905322 h 2287912"/>
              <a:gd name="connsiteX7" fmla="*/ 5969662 w 6614616"/>
              <a:gd name="connsiteY7" fmla="*/ 1915488 h 2287912"/>
              <a:gd name="connsiteX8" fmla="*/ 2061048 w 6614616"/>
              <a:gd name="connsiteY8" fmla="*/ 2087869 h 2287912"/>
              <a:gd name="connsiteX9" fmla="*/ 1346373 w 6614616"/>
              <a:gd name="connsiteY9" fmla="*/ 2287912 h 2287912"/>
              <a:gd name="connsiteX10" fmla="*/ 1351015 w 6614616"/>
              <a:gd name="connsiteY10" fmla="*/ 2033314 h 2287912"/>
              <a:gd name="connsiteX0" fmla="*/ 1351015 w 6614616"/>
              <a:gd name="connsiteY0" fmla="*/ 2033314 h 2287912"/>
              <a:gd name="connsiteX1" fmla="*/ 527030 w 6614616"/>
              <a:gd name="connsiteY1" fmla="*/ 1816418 h 2287912"/>
              <a:gd name="connsiteX2" fmla="*/ 115730 w 6614616"/>
              <a:gd name="connsiteY2" fmla="*/ 1342580 h 2287912"/>
              <a:gd name="connsiteX3" fmla="*/ 103102 w 6614616"/>
              <a:gd name="connsiteY3" fmla="*/ 588100 h 2287912"/>
              <a:gd name="connsiteX4" fmla="*/ 1323493 w 6614616"/>
              <a:gd name="connsiteY4" fmla="*/ 26992 h 2287912"/>
              <a:gd name="connsiteX5" fmla="*/ 5502172 w 6614616"/>
              <a:gd name="connsiteY5" fmla="*/ 173256 h 2287912"/>
              <a:gd name="connsiteX6" fmla="*/ 6613817 w 6614616"/>
              <a:gd name="connsiteY6" fmla="*/ 905322 h 2287912"/>
              <a:gd name="connsiteX7" fmla="*/ 5969662 w 6614616"/>
              <a:gd name="connsiteY7" fmla="*/ 1915488 h 2287912"/>
              <a:gd name="connsiteX8" fmla="*/ 2061048 w 6614616"/>
              <a:gd name="connsiteY8" fmla="*/ 2087869 h 2287912"/>
              <a:gd name="connsiteX9" fmla="*/ 1346373 w 6614616"/>
              <a:gd name="connsiteY9" fmla="*/ 2287912 h 2287912"/>
              <a:gd name="connsiteX10" fmla="*/ 1351015 w 6614616"/>
              <a:gd name="connsiteY10" fmla="*/ 2033314 h 2287912"/>
              <a:gd name="connsiteX0" fmla="*/ 1358038 w 6621639"/>
              <a:gd name="connsiteY0" fmla="*/ 2033314 h 2287912"/>
              <a:gd name="connsiteX1" fmla="*/ 534053 w 6621639"/>
              <a:gd name="connsiteY1" fmla="*/ 1816418 h 2287912"/>
              <a:gd name="connsiteX2" fmla="*/ 122753 w 6621639"/>
              <a:gd name="connsiteY2" fmla="*/ 1342580 h 2287912"/>
              <a:gd name="connsiteX3" fmla="*/ 110125 w 6621639"/>
              <a:gd name="connsiteY3" fmla="*/ 588100 h 2287912"/>
              <a:gd name="connsiteX4" fmla="*/ 1330516 w 6621639"/>
              <a:gd name="connsiteY4" fmla="*/ 26992 h 2287912"/>
              <a:gd name="connsiteX5" fmla="*/ 5509195 w 6621639"/>
              <a:gd name="connsiteY5" fmla="*/ 173256 h 2287912"/>
              <a:gd name="connsiteX6" fmla="*/ 6620840 w 6621639"/>
              <a:gd name="connsiteY6" fmla="*/ 905322 h 2287912"/>
              <a:gd name="connsiteX7" fmla="*/ 5976685 w 6621639"/>
              <a:gd name="connsiteY7" fmla="*/ 1915488 h 2287912"/>
              <a:gd name="connsiteX8" fmla="*/ 2068071 w 6621639"/>
              <a:gd name="connsiteY8" fmla="*/ 2087869 h 2287912"/>
              <a:gd name="connsiteX9" fmla="*/ 1353396 w 6621639"/>
              <a:gd name="connsiteY9" fmla="*/ 2287912 h 2287912"/>
              <a:gd name="connsiteX10" fmla="*/ 1358038 w 6621639"/>
              <a:gd name="connsiteY10" fmla="*/ 2033314 h 2287912"/>
              <a:gd name="connsiteX0" fmla="*/ 1358038 w 6621639"/>
              <a:gd name="connsiteY0" fmla="*/ 2033314 h 2287912"/>
              <a:gd name="connsiteX1" fmla="*/ 534053 w 6621639"/>
              <a:gd name="connsiteY1" fmla="*/ 1816418 h 2287912"/>
              <a:gd name="connsiteX2" fmla="*/ 122753 w 6621639"/>
              <a:gd name="connsiteY2" fmla="*/ 1342580 h 2287912"/>
              <a:gd name="connsiteX3" fmla="*/ 110125 w 6621639"/>
              <a:gd name="connsiteY3" fmla="*/ 588100 h 2287912"/>
              <a:gd name="connsiteX4" fmla="*/ 1330516 w 6621639"/>
              <a:gd name="connsiteY4" fmla="*/ 26992 h 2287912"/>
              <a:gd name="connsiteX5" fmla="*/ 5509195 w 6621639"/>
              <a:gd name="connsiteY5" fmla="*/ 173256 h 2287912"/>
              <a:gd name="connsiteX6" fmla="*/ 6620840 w 6621639"/>
              <a:gd name="connsiteY6" fmla="*/ 905322 h 2287912"/>
              <a:gd name="connsiteX7" fmla="*/ 5976685 w 6621639"/>
              <a:gd name="connsiteY7" fmla="*/ 1915488 h 2287912"/>
              <a:gd name="connsiteX8" fmla="*/ 2068071 w 6621639"/>
              <a:gd name="connsiteY8" fmla="*/ 2087869 h 2287912"/>
              <a:gd name="connsiteX9" fmla="*/ 1353396 w 6621639"/>
              <a:gd name="connsiteY9" fmla="*/ 2287912 h 2287912"/>
              <a:gd name="connsiteX10" fmla="*/ 1358038 w 6621639"/>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060489 w 6614057"/>
              <a:gd name="connsiteY8" fmla="*/ 2087869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123530 w 6614057"/>
              <a:gd name="connsiteY8" fmla="*/ 2058491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6451"/>
              <a:gd name="connsiteY0" fmla="*/ 2033314 h 2287912"/>
              <a:gd name="connsiteX1" fmla="*/ 513863 w 6616451"/>
              <a:gd name="connsiteY1" fmla="*/ 1765006 h 2287912"/>
              <a:gd name="connsiteX2" fmla="*/ 115171 w 6616451"/>
              <a:gd name="connsiteY2" fmla="*/ 1342580 h 2287912"/>
              <a:gd name="connsiteX3" fmla="*/ 102543 w 6616451"/>
              <a:gd name="connsiteY3" fmla="*/ 588100 h 2287912"/>
              <a:gd name="connsiteX4" fmla="*/ 1322934 w 6616451"/>
              <a:gd name="connsiteY4" fmla="*/ 26992 h 2287912"/>
              <a:gd name="connsiteX5" fmla="*/ 5501613 w 6616451"/>
              <a:gd name="connsiteY5" fmla="*/ 173256 h 2287912"/>
              <a:gd name="connsiteX6" fmla="*/ 6613258 w 6616451"/>
              <a:gd name="connsiteY6" fmla="*/ 905322 h 2287912"/>
              <a:gd name="connsiteX7" fmla="*/ 6032145 w 6616451"/>
              <a:gd name="connsiteY7" fmla="*/ 1856731 h 2287912"/>
              <a:gd name="connsiteX8" fmla="*/ 2224395 w 6616451"/>
              <a:gd name="connsiteY8" fmla="*/ 2029112 h 2287912"/>
              <a:gd name="connsiteX9" fmla="*/ 1345814 w 6616451"/>
              <a:gd name="connsiteY9" fmla="*/ 2287912 h 2287912"/>
              <a:gd name="connsiteX10" fmla="*/ 1350456 w 6616451"/>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6032145 w 6614057"/>
              <a:gd name="connsiteY7" fmla="*/ 1856731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6019537 w 6614057"/>
              <a:gd name="connsiteY7" fmla="*/ 1805318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3258"/>
              <a:gd name="connsiteY0" fmla="*/ 2033314 h 2287912"/>
              <a:gd name="connsiteX1" fmla="*/ 513863 w 6613258"/>
              <a:gd name="connsiteY1" fmla="*/ 1765006 h 2287912"/>
              <a:gd name="connsiteX2" fmla="*/ 115171 w 6613258"/>
              <a:gd name="connsiteY2" fmla="*/ 1342580 h 2287912"/>
              <a:gd name="connsiteX3" fmla="*/ 102543 w 6613258"/>
              <a:gd name="connsiteY3" fmla="*/ 588100 h 2287912"/>
              <a:gd name="connsiteX4" fmla="*/ 1322934 w 6613258"/>
              <a:gd name="connsiteY4" fmla="*/ 26992 h 2287912"/>
              <a:gd name="connsiteX5" fmla="*/ 5501613 w 6613258"/>
              <a:gd name="connsiteY5" fmla="*/ 173256 h 2287912"/>
              <a:gd name="connsiteX6" fmla="*/ 6613258 w 6613258"/>
              <a:gd name="connsiteY6" fmla="*/ 905322 h 2287912"/>
              <a:gd name="connsiteX7" fmla="*/ 6019537 w 6613258"/>
              <a:gd name="connsiteY7" fmla="*/ 1805318 h 2287912"/>
              <a:gd name="connsiteX8" fmla="*/ 2224395 w 6613258"/>
              <a:gd name="connsiteY8" fmla="*/ 2029112 h 2287912"/>
              <a:gd name="connsiteX9" fmla="*/ 1345814 w 6613258"/>
              <a:gd name="connsiteY9" fmla="*/ 2287912 h 2287912"/>
              <a:gd name="connsiteX10" fmla="*/ 1350456 w 6613258"/>
              <a:gd name="connsiteY10" fmla="*/ 2033314 h 2287912"/>
              <a:gd name="connsiteX0" fmla="*/ 1352720 w 6615522"/>
              <a:gd name="connsiteY0" fmla="*/ 2033314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52720 w 6615522"/>
              <a:gd name="connsiteY10" fmla="*/ 2033314 h 2287912"/>
              <a:gd name="connsiteX0" fmla="*/ 1390545 w 6615522"/>
              <a:gd name="connsiteY0" fmla="*/ 2011281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90545 w 6615522"/>
              <a:gd name="connsiteY10" fmla="*/ 2011281 h 2287912"/>
              <a:gd name="connsiteX0" fmla="*/ 1390545 w 6615522"/>
              <a:gd name="connsiteY0" fmla="*/ 2011281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90545 w 6615522"/>
              <a:gd name="connsiteY10" fmla="*/ 2011281 h 2287912"/>
              <a:gd name="connsiteX0" fmla="*/ 1392284 w 6617261"/>
              <a:gd name="connsiteY0" fmla="*/ 2011281 h 2287912"/>
              <a:gd name="connsiteX1" fmla="*/ 606122 w 6617261"/>
              <a:gd name="connsiteY1" fmla="*/ 1728283 h 2287912"/>
              <a:gd name="connsiteX2" fmla="*/ 119174 w 6617261"/>
              <a:gd name="connsiteY2" fmla="*/ 1342580 h 2287912"/>
              <a:gd name="connsiteX3" fmla="*/ 106546 w 6617261"/>
              <a:gd name="connsiteY3" fmla="*/ 588100 h 2287912"/>
              <a:gd name="connsiteX4" fmla="*/ 1326937 w 6617261"/>
              <a:gd name="connsiteY4" fmla="*/ 26992 h 2287912"/>
              <a:gd name="connsiteX5" fmla="*/ 5505616 w 6617261"/>
              <a:gd name="connsiteY5" fmla="*/ 173256 h 2287912"/>
              <a:gd name="connsiteX6" fmla="*/ 6617261 w 6617261"/>
              <a:gd name="connsiteY6" fmla="*/ 905322 h 2287912"/>
              <a:gd name="connsiteX7" fmla="*/ 6023540 w 6617261"/>
              <a:gd name="connsiteY7" fmla="*/ 1805318 h 2287912"/>
              <a:gd name="connsiteX8" fmla="*/ 2228398 w 6617261"/>
              <a:gd name="connsiteY8" fmla="*/ 2029112 h 2287912"/>
              <a:gd name="connsiteX9" fmla="*/ 1349817 w 6617261"/>
              <a:gd name="connsiteY9" fmla="*/ 2287912 h 2287912"/>
              <a:gd name="connsiteX10" fmla="*/ 1392284 w 6617261"/>
              <a:gd name="connsiteY10" fmla="*/ 2011281 h 2287912"/>
              <a:gd name="connsiteX0" fmla="*/ 1382461 w 6607438"/>
              <a:gd name="connsiteY0" fmla="*/ 2011281 h 2287912"/>
              <a:gd name="connsiteX1" fmla="*/ 596299 w 6607438"/>
              <a:gd name="connsiteY1" fmla="*/ 1728283 h 2287912"/>
              <a:gd name="connsiteX2" fmla="*/ 134568 w 6607438"/>
              <a:gd name="connsiteY2" fmla="*/ 1291168 h 2287912"/>
              <a:gd name="connsiteX3" fmla="*/ 96723 w 6607438"/>
              <a:gd name="connsiteY3" fmla="*/ 588100 h 2287912"/>
              <a:gd name="connsiteX4" fmla="*/ 1317114 w 6607438"/>
              <a:gd name="connsiteY4" fmla="*/ 26992 h 2287912"/>
              <a:gd name="connsiteX5" fmla="*/ 5495793 w 6607438"/>
              <a:gd name="connsiteY5" fmla="*/ 173256 h 2287912"/>
              <a:gd name="connsiteX6" fmla="*/ 6607438 w 6607438"/>
              <a:gd name="connsiteY6" fmla="*/ 905322 h 2287912"/>
              <a:gd name="connsiteX7" fmla="*/ 6013717 w 6607438"/>
              <a:gd name="connsiteY7" fmla="*/ 1805318 h 2287912"/>
              <a:gd name="connsiteX8" fmla="*/ 2218575 w 6607438"/>
              <a:gd name="connsiteY8" fmla="*/ 2029112 h 2287912"/>
              <a:gd name="connsiteX9" fmla="*/ 1339994 w 6607438"/>
              <a:gd name="connsiteY9" fmla="*/ 2287912 h 2287912"/>
              <a:gd name="connsiteX10" fmla="*/ 1382461 w 6607438"/>
              <a:gd name="connsiteY10" fmla="*/ 2011281 h 2287912"/>
              <a:gd name="connsiteX0" fmla="*/ 1346619 w 6571596"/>
              <a:gd name="connsiteY0" fmla="*/ 2009705 h 2286336"/>
              <a:gd name="connsiteX1" fmla="*/ 560457 w 6571596"/>
              <a:gd name="connsiteY1" fmla="*/ 1726707 h 2286336"/>
              <a:gd name="connsiteX2" fmla="*/ 98726 w 6571596"/>
              <a:gd name="connsiteY2" fmla="*/ 1289592 h 2286336"/>
              <a:gd name="connsiteX3" fmla="*/ 111313 w 6571596"/>
              <a:gd name="connsiteY3" fmla="*/ 564490 h 2286336"/>
              <a:gd name="connsiteX4" fmla="*/ 1281272 w 6571596"/>
              <a:gd name="connsiteY4" fmla="*/ 25416 h 2286336"/>
              <a:gd name="connsiteX5" fmla="*/ 5459951 w 6571596"/>
              <a:gd name="connsiteY5" fmla="*/ 171680 h 2286336"/>
              <a:gd name="connsiteX6" fmla="*/ 6571596 w 6571596"/>
              <a:gd name="connsiteY6" fmla="*/ 903746 h 2286336"/>
              <a:gd name="connsiteX7" fmla="*/ 5977875 w 6571596"/>
              <a:gd name="connsiteY7" fmla="*/ 1803742 h 2286336"/>
              <a:gd name="connsiteX8" fmla="*/ 2182733 w 6571596"/>
              <a:gd name="connsiteY8" fmla="*/ 2027536 h 2286336"/>
              <a:gd name="connsiteX9" fmla="*/ 1304152 w 6571596"/>
              <a:gd name="connsiteY9" fmla="*/ 2286336 h 2286336"/>
              <a:gd name="connsiteX10" fmla="*/ 1346619 w 6571596"/>
              <a:gd name="connsiteY10" fmla="*/ 2009705 h 2286336"/>
              <a:gd name="connsiteX0" fmla="*/ 1335993 w 6560970"/>
              <a:gd name="connsiteY0" fmla="*/ 2009705 h 2286336"/>
              <a:gd name="connsiteX1" fmla="*/ 549831 w 6560970"/>
              <a:gd name="connsiteY1" fmla="*/ 1726707 h 2286336"/>
              <a:gd name="connsiteX2" fmla="*/ 88100 w 6560970"/>
              <a:gd name="connsiteY2" fmla="*/ 1289592 h 2286336"/>
              <a:gd name="connsiteX3" fmla="*/ 100687 w 6560970"/>
              <a:gd name="connsiteY3" fmla="*/ 564490 h 2286336"/>
              <a:gd name="connsiteX4" fmla="*/ 1270646 w 6560970"/>
              <a:gd name="connsiteY4" fmla="*/ 25416 h 2286336"/>
              <a:gd name="connsiteX5" fmla="*/ 5449325 w 6560970"/>
              <a:gd name="connsiteY5" fmla="*/ 171680 h 2286336"/>
              <a:gd name="connsiteX6" fmla="*/ 6560970 w 6560970"/>
              <a:gd name="connsiteY6" fmla="*/ 903746 h 2286336"/>
              <a:gd name="connsiteX7" fmla="*/ 5967249 w 6560970"/>
              <a:gd name="connsiteY7" fmla="*/ 1803742 h 2286336"/>
              <a:gd name="connsiteX8" fmla="*/ 2172107 w 6560970"/>
              <a:gd name="connsiteY8" fmla="*/ 2027536 h 2286336"/>
              <a:gd name="connsiteX9" fmla="*/ 1293526 w 6560970"/>
              <a:gd name="connsiteY9" fmla="*/ 2286336 h 2286336"/>
              <a:gd name="connsiteX10" fmla="*/ 1335993 w 6560970"/>
              <a:gd name="connsiteY10" fmla="*/ 2009705 h 2286336"/>
              <a:gd name="connsiteX0" fmla="*/ 1320449 w 6545426"/>
              <a:gd name="connsiteY0" fmla="*/ 2009705 h 2286336"/>
              <a:gd name="connsiteX1" fmla="*/ 534287 w 6545426"/>
              <a:gd name="connsiteY1" fmla="*/ 1726707 h 2286336"/>
              <a:gd name="connsiteX2" fmla="*/ 72556 w 6545426"/>
              <a:gd name="connsiteY2" fmla="*/ 1289592 h 2286336"/>
              <a:gd name="connsiteX3" fmla="*/ 85143 w 6545426"/>
              <a:gd name="connsiteY3" fmla="*/ 564490 h 2286336"/>
              <a:gd name="connsiteX4" fmla="*/ 1255102 w 6545426"/>
              <a:gd name="connsiteY4" fmla="*/ 25416 h 2286336"/>
              <a:gd name="connsiteX5" fmla="*/ 5433781 w 6545426"/>
              <a:gd name="connsiteY5" fmla="*/ 171680 h 2286336"/>
              <a:gd name="connsiteX6" fmla="*/ 6545426 w 6545426"/>
              <a:gd name="connsiteY6" fmla="*/ 903746 h 2286336"/>
              <a:gd name="connsiteX7" fmla="*/ 5951705 w 6545426"/>
              <a:gd name="connsiteY7" fmla="*/ 1803742 h 2286336"/>
              <a:gd name="connsiteX8" fmla="*/ 2156563 w 6545426"/>
              <a:gd name="connsiteY8" fmla="*/ 2027536 h 2286336"/>
              <a:gd name="connsiteX9" fmla="*/ 1277982 w 6545426"/>
              <a:gd name="connsiteY9" fmla="*/ 2286336 h 2286336"/>
              <a:gd name="connsiteX10" fmla="*/ 1320449 w 6545426"/>
              <a:gd name="connsiteY10" fmla="*/ 2009705 h 2286336"/>
              <a:gd name="connsiteX0" fmla="*/ 1350191 w 6575168"/>
              <a:gd name="connsiteY0" fmla="*/ 2028838 h 2305469"/>
              <a:gd name="connsiteX1" fmla="*/ 564029 w 6575168"/>
              <a:gd name="connsiteY1" fmla="*/ 1745840 h 2305469"/>
              <a:gd name="connsiteX2" fmla="*/ 102298 w 6575168"/>
              <a:gd name="connsiteY2" fmla="*/ 1308725 h 2305469"/>
              <a:gd name="connsiteX3" fmla="*/ 114885 w 6575168"/>
              <a:gd name="connsiteY3" fmla="*/ 583623 h 2305469"/>
              <a:gd name="connsiteX4" fmla="*/ 1335277 w 6575168"/>
              <a:gd name="connsiteY4" fmla="*/ 22515 h 2305469"/>
              <a:gd name="connsiteX5" fmla="*/ 5463523 w 6575168"/>
              <a:gd name="connsiteY5" fmla="*/ 190813 h 2305469"/>
              <a:gd name="connsiteX6" fmla="*/ 6575168 w 6575168"/>
              <a:gd name="connsiteY6" fmla="*/ 922879 h 2305469"/>
              <a:gd name="connsiteX7" fmla="*/ 5981447 w 6575168"/>
              <a:gd name="connsiteY7" fmla="*/ 1822875 h 2305469"/>
              <a:gd name="connsiteX8" fmla="*/ 2186305 w 6575168"/>
              <a:gd name="connsiteY8" fmla="*/ 2046669 h 2305469"/>
              <a:gd name="connsiteX9" fmla="*/ 1307724 w 6575168"/>
              <a:gd name="connsiteY9" fmla="*/ 2305469 h 2305469"/>
              <a:gd name="connsiteX10" fmla="*/ 1350191 w 6575168"/>
              <a:gd name="connsiteY10" fmla="*/ 2028838 h 2305469"/>
              <a:gd name="connsiteX0" fmla="*/ 1350191 w 6575168"/>
              <a:gd name="connsiteY0" fmla="*/ 2028838 h 2305469"/>
              <a:gd name="connsiteX1" fmla="*/ 564029 w 6575168"/>
              <a:gd name="connsiteY1" fmla="*/ 1745840 h 2305469"/>
              <a:gd name="connsiteX2" fmla="*/ 102298 w 6575168"/>
              <a:gd name="connsiteY2" fmla="*/ 1308725 h 2305469"/>
              <a:gd name="connsiteX3" fmla="*/ 114885 w 6575168"/>
              <a:gd name="connsiteY3" fmla="*/ 583623 h 2305469"/>
              <a:gd name="connsiteX4" fmla="*/ 1335277 w 6575168"/>
              <a:gd name="connsiteY4" fmla="*/ 22515 h 2305469"/>
              <a:gd name="connsiteX5" fmla="*/ 5463523 w 6575168"/>
              <a:gd name="connsiteY5" fmla="*/ 190813 h 2305469"/>
              <a:gd name="connsiteX6" fmla="*/ 6575168 w 6575168"/>
              <a:gd name="connsiteY6" fmla="*/ 922879 h 2305469"/>
              <a:gd name="connsiteX7" fmla="*/ 5981447 w 6575168"/>
              <a:gd name="connsiteY7" fmla="*/ 1822875 h 2305469"/>
              <a:gd name="connsiteX8" fmla="*/ 2186305 w 6575168"/>
              <a:gd name="connsiteY8" fmla="*/ 2046669 h 2305469"/>
              <a:gd name="connsiteX9" fmla="*/ 1307724 w 6575168"/>
              <a:gd name="connsiteY9" fmla="*/ 2305469 h 2305469"/>
              <a:gd name="connsiteX10" fmla="*/ 1350191 w 6575168"/>
              <a:gd name="connsiteY10" fmla="*/ 2028838 h 2305469"/>
              <a:gd name="connsiteX0" fmla="*/ 1261706 w 6486683"/>
              <a:gd name="connsiteY0" fmla="*/ 2028838 h 2305469"/>
              <a:gd name="connsiteX1" fmla="*/ 475544 w 6486683"/>
              <a:gd name="connsiteY1" fmla="*/ 1745840 h 2305469"/>
              <a:gd name="connsiteX2" fmla="*/ 26400 w 6486683"/>
              <a:gd name="connsiteY2" fmla="*/ 583623 h 2305469"/>
              <a:gd name="connsiteX3" fmla="*/ 1246792 w 6486683"/>
              <a:gd name="connsiteY3" fmla="*/ 22515 h 2305469"/>
              <a:gd name="connsiteX4" fmla="*/ 5375038 w 6486683"/>
              <a:gd name="connsiteY4" fmla="*/ 190813 h 2305469"/>
              <a:gd name="connsiteX5" fmla="*/ 6486683 w 6486683"/>
              <a:gd name="connsiteY5" fmla="*/ 922879 h 2305469"/>
              <a:gd name="connsiteX6" fmla="*/ 5892962 w 6486683"/>
              <a:gd name="connsiteY6" fmla="*/ 1822875 h 2305469"/>
              <a:gd name="connsiteX7" fmla="*/ 2097820 w 6486683"/>
              <a:gd name="connsiteY7" fmla="*/ 2046669 h 2305469"/>
              <a:gd name="connsiteX8" fmla="*/ 1219239 w 6486683"/>
              <a:gd name="connsiteY8" fmla="*/ 2305469 h 2305469"/>
              <a:gd name="connsiteX9" fmla="*/ 1261706 w 6486683"/>
              <a:gd name="connsiteY9" fmla="*/ 2028838 h 2305469"/>
              <a:gd name="connsiteX0" fmla="*/ 1278912 w 6503889"/>
              <a:gd name="connsiteY0" fmla="*/ 2028838 h 2305469"/>
              <a:gd name="connsiteX1" fmla="*/ 366669 w 6503889"/>
              <a:gd name="connsiteY1" fmla="*/ 1650360 h 2305469"/>
              <a:gd name="connsiteX2" fmla="*/ 43606 w 6503889"/>
              <a:gd name="connsiteY2" fmla="*/ 583623 h 2305469"/>
              <a:gd name="connsiteX3" fmla="*/ 1263998 w 6503889"/>
              <a:gd name="connsiteY3" fmla="*/ 22515 h 2305469"/>
              <a:gd name="connsiteX4" fmla="*/ 5392244 w 6503889"/>
              <a:gd name="connsiteY4" fmla="*/ 190813 h 2305469"/>
              <a:gd name="connsiteX5" fmla="*/ 6503889 w 6503889"/>
              <a:gd name="connsiteY5" fmla="*/ 922879 h 2305469"/>
              <a:gd name="connsiteX6" fmla="*/ 5910168 w 6503889"/>
              <a:gd name="connsiteY6" fmla="*/ 1822875 h 2305469"/>
              <a:gd name="connsiteX7" fmla="*/ 2115026 w 6503889"/>
              <a:gd name="connsiteY7" fmla="*/ 2046669 h 2305469"/>
              <a:gd name="connsiteX8" fmla="*/ 1236445 w 6503889"/>
              <a:gd name="connsiteY8" fmla="*/ 2305469 h 2305469"/>
              <a:gd name="connsiteX9" fmla="*/ 1278912 w 6503889"/>
              <a:gd name="connsiteY9" fmla="*/ 2028838 h 2305469"/>
              <a:gd name="connsiteX0" fmla="*/ 1306915 w 6531892"/>
              <a:gd name="connsiteY0" fmla="*/ 2028838 h 2305469"/>
              <a:gd name="connsiteX1" fmla="*/ 268591 w 6531892"/>
              <a:gd name="connsiteY1" fmla="*/ 1643015 h 2305469"/>
              <a:gd name="connsiteX2" fmla="*/ 71609 w 6531892"/>
              <a:gd name="connsiteY2" fmla="*/ 583623 h 2305469"/>
              <a:gd name="connsiteX3" fmla="*/ 1292001 w 6531892"/>
              <a:gd name="connsiteY3" fmla="*/ 22515 h 2305469"/>
              <a:gd name="connsiteX4" fmla="*/ 5420247 w 6531892"/>
              <a:gd name="connsiteY4" fmla="*/ 190813 h 2305469"/>
              <a:gd name="connsiteX5" fmla="*/ 6531892 w 6531892"/>
              <a:gd name="connsiteY5" fmla="*/ 922879 h 2305469"/>
              <a:gd name="connsiteX6" fmla="*/ 5938171 w 6531892"/>
              <a:gd name="connsiteY6" fmla="*/ 1822875 h 2305469"/>
              <a:gd name="connsiteX7" fmla="*/ 2143029 w 6531892"/>
              <a:gd name="connsiteY7" fmla="*/ 2046669 h 2305469"/>
              <a:gd name="connsiteX8" fmla="*/ 1264448 w 6531892"/>
              <a:gd name="connsiteY8" fmla="*/ 2305469 h 2305469"/>
              <a:gd name="connsiteX9" fmla="*/ 1306915 w 6531892"/>
              <a:gd name="connsiteY9" fmla="*/ 2028838 h 2305469"/>
              <a:gd name="connsiteX0" fmla="*/ 1322733 w 6547710"/>
              <a:gd name="connsiteY0" fmla="*/ 2028838 h 2305469"/>
              <a:gd name="connsiteX1" fmla="*/ 284409 w 6547710"/>
              <a:gd name="connsiteY1" fmla="*/ 1643015 h 2305469"/>
              <a:gd name="connsiteX2" fmla="*/ 87427 w 6547710"/>
              <a:gd name="connsiteY2" fmla="*/ 583623 h 2305469"/>
              <a:gd name="connsiteX3" fmla="*/ 1307819 w 6547710"/>
              <a:gd name="connsiteY3" fmla="*/ 22515 h 2305469"/>
              <a:gd name="connsiteX4" fmla="*/ 5436065 w 6547710"/>
              <a:gd name="connsiteY4" fmla="*/ 190813 h 2305469"/>
              <a:gd name="connsiteX5" fmla="*/ 6547710 w 6547710"/>
              <a:gd name="connsiteY5" fmla="*/ 922879 h 2305469"/>
              <a:gd name="connsiteX6" fmla="*/ 5953989 w 6547710"/>
              <a:gd name="connsiteY6" fmla="*/ 1822875 h 2305469"/>
              <a:gd name="connsiteX7" fmla="*/ 2158847 w 6547710"/>
              <a:gd name="connsiteY7" fmla="*/ 2046669 h 2305469"/>
              <a:gd name="connsiteX8" fmla="*/ 1280266 w 6547710"/>
              <a:gd name="connsiteY8" fmla="*/ 2305469 h 2305469"/>
              <a:gd name="connsiteX9" fmla="*/ 1322733 w 6547710"/>
              <a:gd name="connsiteY9" fmla="*/ 2028838 h 2305469"/>
              <a:gd name="connsiteX0" fmla="*/ 1350725 w 6575702"/>
              <a:gd name="connsiteY0" fmla="*/ 2028838 h 2305469"/>
              <a:gd name="connsiteX1" fmla="*/ 312401 w 6575702"/>
              <a:gd name="connsiteY1" fmla="*/ 1643015 h 2305469"/>
              <a:gd name="connsiteX2" fmla="*/ 115419 w 6575702"/>
              <a:gd name="connsiteY2" fmla="*/ 583623 h 2305469"/>
              <a:gd name="connsiteX3" fmla="*/ 1335811 w 6575702"/>
              <a:gd name="connsiteY3" fmla="*/ 22515 h 2305469"/>
              <a:gd name="connsiteX4" fmla="*/ 5464057 w 6575702"/>
              <a:gd name="connsiteY4" fmla="*/ 190813 h 2305469"/>
              <a:gd name="connsiteX5" fmla="*/ 6575702 w 6575702"/>
              <a:gd name="connsiteY5" fmla="*/ 922879 h 2305469"/>
              <a:gd name="connsiteX6" fmla="*/ 5981981 w 6575702"/>
              <a:gd name="connsiteY6" fmla="*/ 1822875 h 2305469"/>
              <a:gd name="connsiteX7" fmla="*/ 2186839 w 6575702"/>
              <a:gd name="connsiteY7" fmla="*/ 2046669 h 2305469"/>
              <a:gd name="connsiteX8" fmla="*/ 1308258 w 6575702"/>
              <a:gd name="connsiteY8" fmla="*/ 2305469 h 2305469"/>
              <a:gd name="connsiteX9" fmla="*/ 1350725 w 6575702"/>
              <a:gd name="connsiteY9" fmla="*/ 2028838 h 2305469"/>
              <a:gd name="connsiteX0" fmla="*/ 1334698 w 6559675"/>
              <a:gd name="connsiteY0" fmla="*/ 2033414 h 2310045"/>
              <a:gd name="connsiteX1" fmla="*/ 296374 w 6559675"/>
              <a:gd name="connsiteY1" fmla="*/ 1647591 h 2310045"/>
              <a:gd name="connsiteX2" fmla="*/ 99392 w 6559675"/>
              <a:gd name="connsiteY2" fmla="*/ 654301 h 2310045"/>
              <a:gd name="connsiteX3" fmla="*/ 1319784 w 6559675"/>
              <a:gd name="connsiteY3" fmla="*/ 27091 h 2310045"/>
              <a:gd name="connsiteX4" fmla="*/ 5448030 w 6559675"/>
              <a:gd name="connsiteY4" fmla="*/ 195389 h 2310045"/>
              <a:gd name="connsiteX5" fmla="*/ 6559675 w 6559675"/>
              <a:gd name="connsiteY5" fmla="*/ 927455 h 2310045"/>
              <a:gd name="connsiteX6" fmla="*/ 5965954 w 6559675"/>
              <a:gd name="connsiteY6" fmla="*/ 1827451 h 2310045"/>
              <a:gd name="connsiteX7" fmla="*/ 2170812 w 6559675"/>
              <a:gd name="connsiteY7" fmla="*/ 2051245 h 2310045"/>
              <a:gd name="connsiteX8" fmla="*/ 1292231 w 6559675"/>
              <a:gd name="connsiteY8" fmla="*/ 2310045 h 2310045"/>
              <a:gd name="connsiteX9" fmla="*/ 1334698 w 6559675"/>
              <a:gd name="connsiteY9" fmla="*/ 2033414 h 2310045"/>
              <a:gd name="connsiteX0" fmla="*/ 1387100 w 6612077"/>
              <a:gd name="connsiteY0" fmla="*/ 2036495 h 2313126"/>
              <a:gd name="connsiteX1" fmla="*/ 348776 w 6612077"/>
              <a:gd name="connsiteY1" fmla="*/ 1650672 h 2313126"/>
              <a:gd name="connsiteX2" fmla="*/ 88753 w 6612077"/>
              <a:gd name="connsiteY2" fmla="*/ 701450 h 2313126"/>
              <a:gd name="connsiteX3" fmla="*/ 1372186 w 6612077"/>
              <a:gd name="connsiteY3" fmla="*/ 30172 h 2313126"/>
              <a:gd name="connsiteX4" fmla="*/ 5500432 w 6612077"/>
              <a:gd name="connsiteY4" fmla="*/ 198470 h 2313126"/>
              <a:gd name="connsiteX5" fmla="*/ 6612077 w 6612077"/>
              <a:gd name="connsiteY5" fmla="*/ 930536 h 2313126"/>
              <a:gd name="connsiteX6" fmla="*/ 6018356 w 6612077"/>
              <a:gd name="connsiteY6" fmla="*/ 1830532 h 2313126"/>
              <a:gd name="connsiteX7" fmla="*/ 2223214 w 6612077"/>
              <a:gd name="connsiteY7" fmla="*/ 2054326 h 2313126"/>
              <a:gd name="connsiteX8" fmla="*/ 1344633 w 6612077"/>
              <a:gd name="connsiteY8" fmla="*/ 2313126 h 2313126"/>
              <a:gd name="connsiteX9" fmla="*/ 1387100 w 6612077"/>
              <a:gd name="connsiteY9" fmla="*/ 2036495 h 2313126"/>
              <a:gd name="connsiteX0" fmla="*/ 1391247 w 6616224"/>
              <a:gd name="connsiteY0" fmla="*/ 2036495 h 2313126"/>
              <a:gd name="connsiteX1" fmla="*/ 352923 w 6616224"/>
              <a:gd name="connsiteY1" fmla="*/ 1650672 h 2313126"/>
              <a:gd name="connsiteX2" fmla="*/ 92900 w 6616224"/>
              <a:gd name="connsiteY2" fmla="*/ 701450 h 2313126"/>
              <a:gd name="connsiteX3" fmla="*/ 1376333 w 6616224"/>
              <a:gd name="connsiteY3" fmla="*/ 30172 h 2313126"/>
              <a:gd name="connsiteX4" fmla="*/ 5504579 w 6616224"/>
              <a:gd name="connsiteY4" fmla="*/ 198470 h 2313126"/>
              <a:gd name="connsiteX5" fmla="*/ 6616224 w 6616224"/>
              <a:gd name="connsiteY5" fmla="*/ 930536 h 2313126"/>
              <a:gd name="connsiteX6" fmla="*/ 6022503 w 6616224"/>
              <a:gd name="connsiteY6" fmla="*/ 1830532 h 2313126"/>
              <a:gd name="connsiteX7" fmla="*/ 2227361 w 6616224"/>
              <a:gd name="connsiteY7" fmla="*/ 2054326 h 2313126"/>
              <a:gd name="connsiteX8" fmla="*/ 1348780 w 6616224"/>
              <a:gd name="connsiteY8" fmla="*/ 2313126 h 2313126"/>
              <a:gd name="connsiteX9" fmla="*/ 1391247 w 6616224"/>
              <a:gd name="connsiteY9" fmla="*/ 2036495 h 2313126"/>
              <a:gd name="connsiteX0" fmla="*/ 1389139 w 6614116"/>
              <a:gd name="connsiteY0" fmla="*/ 2036495 h 2313126"/>
              <a:gd name="connsiteX1" fmla="*/ 350815 w 6614116"/>
              <a:gd name="connsiteY1" fmla="*/ 1650672 h 2313126"/>
              <a:gd name="connsiteX2" fmla="*/ 90792 w 6614116"/>
              <a:gd name="connsiteY2" fmla="*/ 701450 h 2313126"/>
              <a:gd name="connsiteX3" fmla="*/ 1374225 w 6614116"/>
              <a:gd name="connsiteY3" fmla="*/ 30172 h 2313126"/>
              <a:gd name="connsiteX4" fmla="*/ 5502471 w 6614116"/>
              <a:gd name="connsiteY4" fmla="*/ 198470 h 2313126"/>
              <a:gd name="connsiteX5" fmla="*/ 6614116 w 6614116"/>
              <a:gd name="connsiteY5" fmla="*/ 930536 h 2313126"/>
              <a:gd name="connsiteX6" fmla="*/ 6020395 w 6614116"/>
              <a:gd name="connsiteY6" fmla="*/ 1830532 h 2313126"/>
              <a:gd name="connsiteX7" fmla="*/ 2225253 w 6614116"/>
              <a:gd name="connsiteY7" fmla="*/ 2054326 h 2313126"/>
              <a:gd name="connsiteX8" fmla="*/ 1346672 w 6614116"/>
              <a:gd name="connsiteY8" fmla="*/ 2313126 h 2313126"/>
              <a:gd name="connsiteX9" fmla="*/ 1389139 w 6614116"/>
              <a:gd name="connsiteY9" fmla="*/ 2036495 h 2313126"/>
              <a:gd name="connsiteX0" fmla="*/ 1389139 w 6614116"/>
              <a:gd name="connsiteY0" fmla="*/ 2036495 h 2313126"/>
              <a:gd name="connsiteX1" fmla="*/ 350815 w 6614116"/>
              <a:gd name="connsiteY1" fmla="*/ 1650672 h 2313126"/>
              <a:gd name="connsiteX2" fmla="*/ 90792 w 6614116"/>
              <a:gd name="connsiteY2" fmla="*/ 701450 h 2313126"/>
              <a:gd name="connsiteX3" fmla="*/ 1374225 w 6614116"/>
              <a:gd name="connsiteY3" fmla="*/ 30172 h 2313126"/>
              <a:gd name="connsiteX4" fmla="*/ 5502471 w 6614116"/>
              <a:gd name="connsiteY4" fmla="*/ 198470 h 2313126"/>
              <a:gd name="connsiteX5" fmla="*/ 6614116 w 6614116"/>
              <a:gd name="connsiteY5" fmla="*/ 930536 h 2313126"/>
              <a:gd name="connsiteX6" fmla="*/ 6020395 w 6614116"/>
              <a:gd name="connsiteY6" fmla="*/ 1830532 h 2313126"/>
              <a:gd name="connsiteX7" fmla="*/ 2225253 w 6614116"/>
              <a:gd name="connsiteY7" fmla="*/ 2054326 h 2313126"/>
              <a:gd name="connsiteX8" fmla="*/ 1346672 w 6614116"/>
              <a:gd name="connsiteY8" fmla="*/ 2313126 h 2313126"/>
              <a:gd name="connsiteX9" fmla="*/ 1389139 w 6614116"/>
              <a:gd name="connsiteY9" fmla="*/ 2036495 h 2313126"/>
              <a:gd name="connsiteX0" fmla="*/ 1438885 w 6613429"/>
              <a:gd name="connsiteY0" fmla="*/ 2029150 h 2313126"/>
              <a:gd name="connsiteX1" fmla="*/ 350128 w 6613429"/>
              <a:gd name="connsiteY1" fmla="*/ 1650672 h 2313126"/>
              <a:gd name="connsiteX2" fmla="*/ 90105 w 6613429"/>
              <a:gd name="connsiteY2" fmla="*/ 701450 h 2313126"/>
              <a:gd name="connsiteX3" fmla="*/ 1373538 w 6613429"/>
              <a:gd name="connsiteY3" fmla="*/ 30172 h 2313126"/>
              <a:gd name="connsiteX4" fmla="*/ 5501784 w 6613429"/>
              <a:gd name="connsiteY4" fmla="*/ 198470 h 2313126"/>
              <a:gd name="connsiteX5" fmla="*/ 6613429 w 6613429"/>
              <a:gd name="connsiteY5" fmla="*/ 930536 h 2313126"/>
              <a:gd name="connsiteX6" fmla="*/ 6019708 w 6613429"/>
              <a:gd name="connsiteY6" fmla="*/ 1830532 h 2313126"/>
              <a:gd name="connsiteX7" fmla="*/ 2224566 w 6613429"/>
              <a:gd name="connsiteY7" fmla="*/ 2054326 h 2313126"/>
              <a:gd name="connsiteX8" fmla="*/ 1345985 w 6613429"/>
              <a:gd name="connsiteY8" fmla="*/ 2313126 h 2313126"/>
              <a:gd name="connsiteX9" fmla="*/ 1438885 w 6613429"/>
              <a:gd name="connsiteY9" fmla="*/ 2029150 h 2313126"/>
              <a:gd name="connsiteX0" fmla="*/ 1411781 w 6586325"/>
              <a:gd name="connsiteY0" fmla="*/ 2029150 h 2313126"/>
              <a:gd name="connsiteX1" fmla="*/ 323024 w 6586325"/>
              <a:gd name="connsiteY1" fmla="*/ 1650672 h 2313126"/>
              <a:gd name="connsiteX2" fmla="*/ 63001 w 6586325"/>
              <a:gd name="connsiteY2" fmla="*/ 701450 h 2313126"/>
              <a:gd name="connsiteX3" fmla="*/ 1346434 w 6586325"/>
              <a:gd name="connsiteY3" fmla="*/ 30172 h 2313126"/>
              <a:gd name="connsiteX4" fmla="*/ 5474680 w 6586325"/>
              <a:gd name="connsiteY4" fmla="*/ 198470 h 2313126"/>
              <a:gd name="connsiteX5" fmla="*/ 6586325 w 6586325"/>
              <a:gd name="connsiteY5" fmla="*/ 930536 h 2313126"/>
              <a:gd name="connsiteX6" fmla="*/ 5992604 w 6586325"/>
              <a:gd name="connsiteY6" fmla="*/ 1830532 h 2313126"/>
              <a:gd name="connsiteX7" fmla="*/ 2197462 w 6586325"/>
              <a:gd name="connsiteY7" fmla="*/ 2054326 h 2313126"/>
              <a:gd name="connsiteX8" fmla="*/ 1318881 w 6586325"/>
              <a:gd name="connsiteY8" fmla="*/ 2313126 h 2313126"/>
              <a:gd name="connsiteX9" fmla="*/ 1411781 w 6586325"/>
              <a:gd name="connsiteY9" fmla="*/ 2029150 h 2313126"/>
              <a:gd name="connsiteX0" fmla="*/ 1422251 w 6596795"/>
              <a:gd name="connsiteY0" fmla="*/ 2029150 h 2313126"/>
              <a:gd name="connsiteX1" fmla="*/ 333494 w 6596795"/>
              <a:gd name="connsiteY1" fmla="*/ 1650672 h 2313126"/>
              <a:gd name="connsiteX2" fmla="*/ 73471 w 6596795"/>
              <a:gd name="connsiteY2" fmla="*/ 701450 h 2313126"/>
              <a:gd name="connsiteX3" fmla="*/ 1356904 w 6596795"/>
              <a:gd name="connsiteY3" fmla="*/ 30172 h 2313126"/>
              <a:gd name="connsiteX4" fmla="*/ 5485150 w 6596795"/>
              <a:gd name="connsiteY4" fmla="*/ 198470 h 2313126"/>
              <a:gd name="connsiteX5" fmla="*/ 6596795 w 6596795"/>
              <a:gd name="connsiteY5" fmla="*/ 930536 h 2313126"/>
              <a:gd name="connsiteX6" fmla="*/ 6003074 w 6596795"/>
              <a:gd name="connsiteY6" fmla="*/ 1830532 h 2313126"/>
              <a:gd name="connsiteX7" fmla="*/ 2207932 w 6596795"/>
              <a:gd name="connsiteY7" fmla="*/ 2054326 h 2313126"/>
              <a:gd name="connsiteX8" fmla="*/ 1329351 w 6596795"/>
              <a:gd name="connsiteY8" fmla="*/ 2313126 h 2313126"/>
              <a:gd name="connsiteX9" fmla="*/ 1422251 w 6596795"/>
              <a:gd name="connsiteY9" fmla="*/ 2029150 h 2313126"/>
              <a:gd name="connsiteX0" fmla="*/ 1427107 w 6601651"/>
              <a:gd name="connsiteY0" fmla="*/ 2029150 h 2313126"/>
              <a:gd name="connsiteX1" fmla="*/ 338350 w 6601651"/>
              <a:gd name="connsiteY1" fmla="*/ 1650672 h 2313126"/>
              <a:gd name="connsiteX2" fmla="*/ 78327 w 6601651"/>
              <a:gd name="connsiteY2" fmla="*/ 701450 h 2313126"/>
              <a:gd name="connsiteX3" fmla="*/ 1361760 w 6601651"/>
              <a:gd name="connsiteY3" fmla="*/ 30172 h 2313126"/>
              <a:gd name="connsiteX4" fmla="*/ 5490006 w 6601651"/>
              <a:gd name="connsiteY4" fmla="*/ 198470 h 2313126"/>
              <a:gd name="connsiteX5" fmla="*/ 6601651 w 6601651"/>
              <a:gd name="connsiteY5" fmla="*/ 930536 h 2313126"/>
              <a:gd name="connsiteX6" fmla="*/ 6007930 w 6601651"/>
              <a:gd name="connsiteY6" fmla="*/ 1830532 h 2313126"/>
              <a:gd name="connsiteX7" fmla="*/ 2212788 w 6601651"/>
              <a:gd name="connsiteY7" fmla="*/ 2054326 h 2313126"/>
              <a:gd name="connsiteX8" fmla="*/ 1334207 w 6601651"/>
              <a:gd name="connsiteY8" fmla="*/ 2313126 h 2313126"/>
              <a:gd name="connsiteX9" fmla="*/ 1427107 w 6601651"/>
              <a:gd name="connsiteY9" fmla="*/ 2029150 h 2313126"/>
              <a:gd name="connsiteX0" fmla="*/ 1438040 w 6612584"/>
              <a:gd name="connsiteY0" fmla="*/ 2029150 h 2313126"/>
              <a:gd name="connsiteX1" fmla="*/ 349283 w 6612584"/>
              <a:gd name="connsiteY1" fmla="*/ 1650672 h 2313126"/>
              <a:gd name="connsiteX2" fmla="*/ 89260 w 6612584"/>
              <a:gd name="connsiteY2" fmla="*/ 701450 h 2313126"/>
              <a:gd name="connsiteX3" fmla="*/ 1372693 w 6612584"/>
              <a:gd name="connsiteY3" fmla="*/ 30172 h 2313126"/>
              <a:gd name="connsiteX4" fmla="*/ 5500939 w 6612584"/>
              <a:gd name="connsiteY4" fmla="*/ 198470 h 2313126"/>
              <a:gd name="connsiteX5" fmla="*/ 6612584 w 6612584"/>
              <a:gd name="connsiteY5" fmla="*/ 930536 h 2313126"/>
              <a:gd name="connsiteX6" fmla="*/ 6018863 w 6612584"/>
              <a:gd name="connsiteY6" fmla="*/ 1830532 h 2313126"/>
              <a:gd name="connsiteX7" fmla="*/ 2223721 w 6612584"/>
              <a:gd name="connsiteY7" fmla="*/ 2054326 h 2313126"/>
              <a:gd name="connsiteX8" fmla="*/ 1345140 w 6612584"/>
              <a:gd name="connsiteY8" fmla="*/ 2313126 h 2313126"/>
              <a:gd name="connsiteX9" fmla="*/ 1438040 w 6612584"/>
              <a:gd name="connsiteY9" fmla="*/ 2029150 h 2313126"/>
              <a:gd name="connsiteX0" fmla="*/ 1438040 w 6612584"/>
              <a:gd name="connsiteY0" fmla="*/ 2029150 h 2313126"/>
              <a:gd name="connsiteX1" fmla="*/ 349283 w 6612584"/>
              <a:gd name="connsiteY1" fmla="*/ 1650672 h 2313126"/>
              <a:gd name="connsiteX2" fmla="*/ 89260 w 6612584"/>
              <a:gd name="connsiteY2" fmla="*/ 701450 h 2313126"/>
              <a:gd name="connsiteX3" fmla="*/ 1372693 w 6612584"/>
              <a:gd name="connsiteY3" fmla="*/ 30172 h 2313126"/>
              <a:gd name="connsiteX4" fmla="*/ 5500939 w 6612584"/>
              <a:gd name="connsiteY4" fmla="*/ 198470 h 2313126"/>
              <a:gd name="connsiteX5" fmla="*/ 6612584 w 6612584"/>
              <a:gd name="connsiteY5" fmla="*/ 930536 h 2313126"/>
              <a:gd name="connsiteX6" fmla="*/ 6018863 w 6612584"/>
              <a:gd name="connsiteY6" fmla="*/ 1830532 h 2313126"/>
              <a:gd name="connsiteX7" fmla="*/ 2223721 w 6612584"/>
              <a:gd name="connsiteY7" fmla="*/ 2054326 h 2313126"/>
              <a:gd name="connsiteX8" fmla="*/ 1345140 w 6612584"/>
              <a:gd name="connsiteY8" fmla="*/ 2313126 h 2313126"/>
              <a:gd name="connsiteX9" fmla="*/ 1438040 w 6612584"/>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98750 w 6597644"/>
              <a:gd name="connsiteY0" fmla="*/ 2029150 h 2313126"/>
              <a:gd name="connsiteX1" fmla="*/ 298554 w 6597644"/>
              <a:gd name="connsiteY1" fmla="*/ 1654147 h 2313126"/>
              <a:gd name="connsiteX2" fmla="*/ 74320 w 6597644"/>
              <a:gd name="connsiteY2" fmla="*/ 701450 h 2313126"/>
              <a:gd name="connsiteX3" fmla="*/ 1357753 w 6597644"/>
              <a:gd name="connsiteY3" fmla="*/ 30172 h 2313126"/>
              <a:gd name="connsiteX4" fmla="*/ 5485999 w 6597644"/>
              <a:gd name="connsiteY4" fmla="*/ 198470 h 2313126"/>
              <a:gd name="connsiteX5" fmla="*/ 6597644 w 6597644"/>
              <a:gd name="connsiteY5" fmla="*/ 930536 h 2313126"/>
              <a:gd name="connsiteX6" fmla="*/ 6003923 w 6597644"/>
              <a:gd name="connsiteY6" fmla="*/ 1830532 h 2313126"/>
              <a:gd name="connsiteX7" fmla="*/ 2208781 w 6597644"/>
              <a:gd name="connsiteY7" fmla="*/ 2054326 h 2313126"/>
              <a:gd name="connsiteX8" fmla="*/ 1330200 w 6597644"/>
              <a:gd name="connsiteY8" fmla="*/ 2313126 h 2313126"/>
              <a:gd name="connsiteX9" fmla="*/ 1498750 w 6597644"/>
              <a:gd name="connsiteY9" fmla="*/ 2029150 h 2313126"/>
              <a:gd name="connsiteX0" fmla="*/ 1499850 w 6598744"/>
              <a:gd name="connsiteY0" fmla="*/ 2029150 h 2313126"/>
              <a:gd name="connsiteX1" fmla="*/ 299654 w 6598744"/>
              <a:gd name="connsiteY1" fmla="*/ 1654147 h 2313126"/>
              <a:gd name="connsiteX2" fmla="*/ 75420 w 6598744"/>
              <a:gd name="connsiteY2" fmla="*/ 701450 h 2313126"/>
              <a:gd name="connsiteX3" fmla="*/ 1358853 w 6598744"/>
              <a:gd name="connsiteY3" fmla="*/ 30172 h 2313126"/>
              <a:gd name="connsiteX4" fmla="*/ 5487099 w 6598744"/>
              <a:gd name="connsiteY4" fmla="*/ 198470 h 2313126"/>
              <a:gd name="connsiteX5" fmla="*/ 6598744 w 6598744"/>
              <a:gd name="connsiteY5" fmla="*/ 930536 h 2313126"/>
              <a:gd name="connsiteX6" fmla="*/ 6005023 w 6598744"/>
              <a:gd name="connsiteY6" fmla="*/ 1830532 h 2313126"/>
              <a:gd name="connsiteX7" fmla="*/ 2209881 w 6598744"/>
              <a:gd name="connsiteY7" fmla="*/ 2054326 h 2313126"/>
              <a:gd name="connsiteX8" fmla="*/ 1331300 w 6598744"/>
              <a:gd name="connsiteY8" fmla="*/ 2313126 h 2313126"/>
              <a:gd name="connsiteX9" fmla="*/ 1499850 w 6598744"/>
              <a:gd name="connsiteY9" fmla="*/ 2029150 h 2313126"/>
              <a:gd name="connsiteX0" fmla="*/ 1499850 w 6598744"/>
              <a:gd name="connsiteY0" fmla="*/ 2029150 h 2313126"/>
              <a:gd name="connsiteX1" fmla="*/ 299654 w 6598744"/>
              <a:gd name="connsiteY1" fmla="*/ 1654147 h 2313126"/>
              <a:gd name="connsiteX2" fmla="*/ 75420 w 6598744"/>
              <a:gd name="connsiteY2" fmla="*/ 701450 h 2313126"/>
              <a:gd name="connsiteX3" fmla="*/ 1358853 w 6598744"/>
              <a:gd name="connsiteY3" fmla="*/ 30172 h 2313126"/>
              <a:gd name="connsiteX4" fmla="*/ 5487099 w 6598744"/>
              <a:gd name="connsiteY4" fmla="*/ 198470 h 2313126"/>
              <a:gd name="connsiteX5" fmla="*/ 6598744 w 6598744"/>
              <a:gd name="connsiteY5" fmla="*/ 930536 h 2313126"/>
              <a:gd name="connsiteX6" fmla="*/ 6005023 w 6598744"/>
              <a:gd name="connsiteY6" fmla="*/ 1830532 h 2313126"/>
              <a:gd name="connsiteX7" fmla="*/ 2209881 w 6598744"/>
              <a:gd name="connsiteY7" fmla="*/ 2054326 h 2313126"/>
              <a:gd name="connsiteX8" fmla="*/ 1331300 w 6598744"/>
              <a:gd name="connsiteY8" fmla="*/ 2313126 h 2313126"/>
              <a:gd name="connsiteX9" fmla="*/ 1499850 w 6598744"/>
              <a:gd name="connsiteY9" fmla="*/ 2029150 h 2313126"/>
              <a:gd name="connsiteX0" fmla="*/ 1506919 w 6605813"/>
              <a:gd name="connsiteY0" fmla="*/ 2029150 h 2313126"/>
              <a:gd name="connsiteX1" fmla="*/ 306723 w 6605813"/>
              <a:gd name="connsiteY1" fmla="*/ 1654147 h 2313126"/>
              <a:gd name="connsiteX2" fmla="*/ 82489 w 6605813"/>
              <a:gd name="connsiteY2" fmla="*/ 701450 h 2313126"/>
              <a:gd name="connsiteX3" fmla="*/ 1365922 w 6605813"/>
              <a:gd name="connsiteY3" fmla="*/ 30172 h 2313126"/>
              <a:gd name="connsiteX4" fmla="*/ 5494168 w 6605813"/>
              <a:gd name="connsiteY4" fmla="*/ 198470 h 2313126"/>
              <a:gd name="connsiteX5" fmla="*/ 6605813 w 6605813"/>
              <a:gd name="connsiteY5" fmla="*/ 930536 h 2313126"/>
              <a:gd name="connsiteX6" fmla="*/ 6012092 w 6605813"/>
              <a:gd name="connsiteY6" fmla="*/ 1830532 h 2313126"/>
              <a:gd name="connsiteX7" fmla="*/ 2216950 w 6605813"/>
              <a:gd name="connsiteY7" fmla="*/ 2054326 h 2313126"/>
              <a:gd name="connsiteX8" fmla="*/ 1338369 w 6605813"/>
              <a:gd name="connsiteY8" fmla="*/ 2313126 h 2313126"/>
              <a:gd name="connsiteX9" fmla="*/ 1506919 w 6605813"/>
              <a:gd name="connsiteY9" fmla="*/ 2029150 h 231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5813" h="2313126">
                <a:moveTo>
                  <a:pt x="1506919" y="2029150"/>
                </a:moveTo>
                <a:cubicBezTo>
                  <a:pt x="1417504" y="1839150"/>
                  <a:pt x="585881" y="1896278"/>
                  <a:pt x="306723" y="1654147"/>
                </a:cubicBezTo>
                <a:cubicBezTo>
                  <a:pt x="27565" y="1412016"/>
                  <a:pt x="-94044" y="972113"/>
                  <a:pt x="82489" y="701450"/>
                </a:cubicBezTo>
                <a:cubicBezTo>
                  <a:pt x="259022" y="430788"/>
                  <a:pt x="463975" y="114002"/>
                  <a:pt x="1365922" y="30172"/>
                </a:cubicBezTo>
                <a:cubicBezTo>
                  <a:pt x="2267869" y="-53658"/>
                  <a:pt x="4620853" y="48409"/>
                  <a:pt x="5494168" y="198470"/>
                </a:cubicBezTo>
                <a:cubicBezTo>
                  <a:pt x="6367483" y="348531"/>
                  <a:pt x="6547059" y="600421"/>
                  <a:pt x="6605813" y="930536"/>
                </a:cubicBezTo>
                <a:cubicBezTo>
                  <a:pt x="6583958" y="1261451"/>
                  <a:pt x="6667921" y="1584477"/>
                  <a:pt x="6012092" y="1830532"/>
                </a:cubicBezTo>
                <a:cubicBezTo>
                  <a:pt x="5356263" y="2076587"/>
                  <a:pt x="2425296" y="2046334"/>
                  <a:pt x="2216950" y="2054326"/>
                </a:cubicBezTo>
                <a:cubicBezTo>
                  <a:pt x="1882633" y="2207554"/>
                  <a:pt x="1465597" y="2294989"/>
                  <a:pt x="1338369" y="2313126"/>
                </a:cubicBezTo>
                <a:cubicBezTo>
                  <a:pt x="1524676" y="2124221"/>
                  <a:pt x="1506919" y="2029150"/>
                  <a:pt x="1506919" y="2029150"/>
                </a:cubicBezTo>
                <a:close/>
              </a:path>
            </a:pathLst>
          </a:custGeom>
          <a:solidFill>
            <a:schemeClr val="bg1"/>
          </a:solidFill>
          <a:ln w="190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2749E47-91E3-4256-A517-9E7E684EB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79" y="312630"/>
            <a:ext cx="5737538" cy="2989690"/>
          </a:xfrm>
          <a:custGeom>
            <a:avLst/>
            <a:gdLst>
              <a:gd name="connsiteX0" fmla="*/ 1289525 w 6745768"/>
              <a:gd name="connsiteY0" fmla="*/ 2301903 h 2794242"/>
              <a:gd name="connsiteX1" fmla="*/ 182620 w 6745768"/>
              <a:gd name="connsiteY1" fmla="*/ 1797161 h 2794242"/>
              <a:gd name="connsiteX2" fmla="*/ 12857 w 6745768"/>
              <a:gd name="connsiteY2" fmla="*/ 794567 h 2794242"/>
              <a:gd name="connsiteX3" fmla="*/ 697283 w 6745768"/>
              <a:gd name="connsiteY3" fmla="*/ 56263 h 2794242"/>
              <a:gd name="connsiteX4" fmla="*/ 6042476 w 6745768"/>
              <a:gd name="connsiteY4" fmla="*/ 156302 h 2794242"/>
              <a:gd name="connsiteX5" fmla="*/ 6744264 w 6745768"/>
              <a:gd name="connsiteY5" fmla="*/ 865255 h 2794242"/>
              <a:gd name="connsiteX6" fmla="*/ 6299463 w 6745768"/>
              <a:gd name="connsiteY6" fmla="*/ 2129659 h 2794242"/>
              <a:gd name="connsiteX7" fmla="*/ 1843321 w 6745768"/>
              <a:gd name="connsiteY7" fmla="*/ 2302040 h 2794242"/>
              <a:gd name="connsiteX8" fmla="*/ 1297241 w 6745768"/>
              <a:gd name="connsiteY8" fmla="*/ 2794243 h 2794242"/>
              <a:gd name="connsiteX9" fmla="*/ 1289525 w 6745768"/>
              <a:gd name="connsiteY9" fmla="*/ 2301903 h 2794242"/>
              <a:gd name="connsiteX0" fmla="*/ 1289525 w 6745768"/>
              <a:gd name="connsiteY0" fmla="*/ 2301903 h 2633547"/>
              <a:gd name="connsiteX1" fmla="*/ 182620 w 6745768"/>
              <a:gd name="connsiteY1" fmla="*/ 1797161 h 2633547"/>
              <a:gd name="connsiteX2" fmla="*/ 12857 w 6745768"/>
              <a:gd name="connsiteY2" fmla="*/ 794567 h 2633547"/>
              <a:gd name="connsiteX3" fmla="*/ 697283 w 6745768"/>
              <a:gd name="connsiteY3" fmla="*/ 56263 h 2633547"/>
              <a:gd name="connsiteX4" fmla="*/ 6042476 w 6745768"/>
              <a:gd name="connsiteY4" fmla="*/ 156302 h 2633547"/>
              <a:gd name="connsiteX5" fmla="*/ 6744264 w 6745768"/>
              <a:gd name="connsiteY5" fmla="*/ 865255 h 2633547"/>
              <a:gd name="connsiteX6" fmla="*/ 6299463 w 6745768"/>
              <a:gd name="connsiteY6" fmla="*/ 2129659 h 2633547"/>
              <a:gd name="connsiteX7" fmla="*/ 1843321 w 6745768"/>
              <a:gd name="connsiteY7" fmla="*/ 2302040 h 2633547"/>
              <a:gd name="connsiteX8" fmla="*/ 1297241 w 6745768"/>
              <a:gd name="connsiteY8" fmla="*/ 2633547 h 2633547"/>
              <a:gd name="connsiteX9" fmla="*/ 1289525 w 6745768"/>
              <a:gd name="connsiteY9" fmla="*/ 2301903 h 2633547"/>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046952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5926709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2018095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02083"/>
              <a:gd name="connsiteX1" fmla="*/ 182620 w 6745768"/>
              <a:gd name="connsiteY1" fmla="*/ 1797161 h 2502083"/>
              <a:gd name="connsiteX2" fmla="*/ 12857 w 6745768"/>
              <a:gd name="connsiteY2" fmla="*/ 794567 h 2502083"/>
              <a:gd name="connsiteX3" fmla="*/ 697283 w 6745768"/>
              <a:gd name="connsiteY3" fmla="*/ 56263 h 2502083"/>
              <a:gd name="connsiteX4" fmla="*/ 6042476 w 6745768"/>
              <a:gd name="connsiteY4" fmla="*/ 156302 h 2502083"/>
              <a:gd name="connsiteX5" fmla="*/ 6744264 w 6745768"/>
              <a:gd name="connsiteY5" fmla="*/ 865255 h 2502083"/>
              <a:gd name="connsiteX6" fmla="*/ 5926709 w 6745768"/>
              <a:gd name="connsiteY6" fmla="*/ 2129659 h 2502083"/>
              <a:gd name="connsiteX7" fmla="*/ 2018095 w 6745768"/>
              <a:gd name="connsiteY7" fmla="*/ 2302040 h 2502083"/>
              <a:gd name="connsiteX8" fmla="*/ 1303420 w 6745768"/>
              <a:gd name="connsiteY8" fmla="*/ 2502083 h 2502083"/>
              <a:gd name="connsiteX9" fmla="*/ 1289525 w 6745768"/>
              <a:gd name="connsiteY9" fmla="*/ 230190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7858 w 6739037"/>
              <a:gd name="connsiteY0" fmla="*/ 2291553 h 2502083"/>
              <a:gd name="connsiteX1" fmla="*/ 429511 w 6739037"/>
              <a:gd name="connsiteY1" fmla="*/ 2224594 h 2502083"/>
              <a:gd name="connsiteX2" fmla="*/ 175889 w 6739037"/>
              <a:gd name="connsiteY2" fmla="*/ 1797161 h 2502083"/>
              <a:gd name="connsiteX3" fmla="*/ 6126 w 6739037"/>
              <a:gd name="connsiteY3" fmla="*/ 794567 h 2502083"/>
              <a:gd name="connsiteX4" fmla="*/ 690552 w 6739037"/>
              <a:gd name="connsiteY4" fmla="*/ 56263 h 2502083"/>
              <a:gd name="connsiteX5" fmla="*/ 6035745 w 6739037"/>
              <a:gd name="connsiteY5" fmla="*/ 156302 h 2502083"/>
              <a:gd name="connsiteX6" fmla="*/ 6737533 w 6739037"/>
              <a:gd name="connsiteY6" fmla="*/ 865255 h 2502083"/>
              <a:gd name="connsiteX7" fmla="*/ 5919978 w 6739037"/>
              <a:gd name="connsiteY7" fmla="*/ 2129659 h 2502083"/>
              <a:gd name="connsiteX8" fmla="*/ 2011364 w 6739037"/>
              <a:gd name="connsiteY8" fmla="*/ 2302040 h 2502083"/>
              <a:gd name="connsiteX9" fmla="*/ 1296689 w 6739037"/>
              <a:gd name="connsiteY9" fmla="*/ 2502083 h 2502083"/>
              <a:gd name="connsiteX10" fmla="*/ 1187858 w 6739037"/>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8071 w 6739250"/>
              <a:gd name="connsiteY0" fmla="*/ 2291553 h 2502083"/>
              <a:gd name="connsiteX1" fmla="*/ 464950 w 6739250"/>
              <a:gd name="connsiteY1" fmla="*/ 2162792 h 2502083"/>
              <a:gd name="connsiteX2" fmla="*/ 176102 w 6739250"/>
              <a:gd name="connsiteY2" fmla="*/ 1797161 h 2502083"/>
              <a:gd name="connsiteX3" fmla="*/ 6339 w 6739250"/>
              <a:gd name="connsiteY3" fmla="*/ 794567 h 2502083"/>
              <a:gd name="connsiteX4" fmla="*/ 690765 w 6739250"/>
              <a:gd name="connsiteY4" fmla="*/ 56263 h 2502083"/>
              <a:gd name="connsiteX5" fmla="*/ 6035958 w 6739250"/>
              <a:gd name="connsiteY5" fmla="*/ 156302 h 2502083"/>
              <a:gd name="connsiteX6" fmla="*/ 6737746 w 6739250"/>
              <a:gd name="connsiteY6" fmla="*/ 865255 h 2502083"/>
              <a:gd name="connsiteX7" fmla="*/ 5920191 w 6739250"/>
              <a:gd name="connsiteY7" fmla="*/ 2129659 h 2502083"/>
              <a:gd name="connsiteX8" fmla="*/ 2011577 w 6739250"/>
              <a:gd name="connsiteY8" fmla="*/ 2302040 h 2502083"/>
              <a:gd name="connsiteX9" fmla="*/ 1296902 w 6739250"/>
              <a:gd name="connsiteY9" fmla="*/ 2502083 h 2502083"/>
              <a:gd name="connsiteX10" fmla="*/ 1188071 w 6739250"/>
              <a:gd name="connsiteY10" fmla="*/ 2291553 h 2502083"/>
              <a:gd name="connsiteX0" fmla="*/ 1218613 w 6769792"/>
              <a:gd name="connsiteY0" fmla="*/ 2291553 h 2502083"/>
              <a:gd name="connsiteX1" fmla="*/ 495492 w 6769792"/>
              <a:gd name="connsiteY1" fmla="*/ 2162792 h 2502083"/>
              <a:gd name="connsiteX2" fmla="*/ 134625 w 6769792"/>
              <a:gd name="connsiteY2" fmla="*/ 1835847 h 2502083"/>
              <a:gd name="connsiteX3" fmla="*/ 36881 w 6769792"/>
              <a:gd name="connsiteY3" fmla="*/ 794567 h 2502083"/>
              <a:gd name="connsiteX4" fmla="*/ 721307 w 6769792"/>
              <a:gd name="connsiteY4" fmla="*/ 56263 h 2502083"/>
              <a:gd name="connsiteX5" fmla="*/ 6066500 w 6769792"/>
              <a:gd name="connsiteY5" fmla="*/ 156302 h 2502083"/>
              <a:gd name="connsiteX6" fmla="*/ 6768288 w 6769792"/>
              <a:gd name="connsiteY6" fmla="*/ 865255 h 2502083"/>
              <a:gd name="connsiteX7" fmla="*/ 5950733 w 6769792"/>
              <a:gd name="connsiteY7" fmla="*/ 2129659 h 2502083"/>
              <a:gd name="connsiteX8" fmla="*/ 2042119 w 6769792"/>
              <a:gd name="connsiteY8" fmla="*/ 2302040 h 2502083"/>
              <a:gd name="connsiteX9" fmla="*/ 1327444 w 6769792"/>
              <a:gd name="connsiteY9" fmla="*/ 2502083 h 2502083"/>
              <a:gd name="connsiteX10" fmla="*/ 1218613 w 6769792"/>
              <a:gd name="connsiteY10" fmla="*/ 2291553 h 2502083"/>
              <a:gd name="connsiteX0" fmla="*/ 1218613 w 6769097"/>
              <a:gd name="connsiteY0" fmla="*/ 2270200 h 2480730"/>
              <a:gd name="connsiteX1" fmla="*/ 495492 w 6769097"/>
              <a:gd name="connsiteY1" fmla="*/ 2141439 h 2480730"/>
              <a:gd name="connsiteX2" fmla="*/ 134625 w 6769097"/>
              <a:gd name="connsiteY2" fmla="*/ 1814494 h 2480730"/>
              <a:gd name="connsiteX3" fmla="*/ 36881 w 6769097"/>
              <a:gd name="connsiteY3" fmla="*/ 773214 h 2480730"/>
              <a:gd name="connsiteX4" fmla="*/ 721307 w 6769097"/>
              <a:gd name="connsiteY4" fmla="*/ 34910 h 2480730"/>
              <a:gd name="connsiteX5" fmla="*/ 5609353 w 6769097"/>
              <a:gd name="connsiteY5" fmla="*/ 127244 h 2480730"/>
              <a:gd name="connsiteX6" fmla="*/ 6768288 w 6769097"/>
              <a:gd name="connsiteY6" fmla="*/ 843902 h 2480730"/>
              <a:gd name="connsiteX7" fmla="*/ 5950733 w 6769097"/>
              <a:gd name="connsiteY7" fmla="*/ 2108306 h 2480730"/>
              <a:gd name="connsiteX8" fmla="*/ 2042119 w 6769097"/>
              <a:gd name="connsiteY8" fmla="*/ 2280687 h 2480730"/>
              <a:gd name="connsiteX9" fmla="*/ 1327444 w 6769097"/>
              <a:gd name="connsiteY9" fmla="*/ 2480730 h 2480730"/>
              <a:gd name="connsiteX10" fmla="*/ 1218613 w 6769097"/>
              <a:gd name="connsiteY10" fmla="*/ 2270200 h 2480730"/>
              <a:gd name="connsiteX0" fmla="*/ 1218613 w 6571897"/>
              <a:gd name="connsiteY0" fmla="*/ 2290477 h 2501007"/>
              <a:gd name="connsiteX1" fmla="*/ 495492 w 6571897"/>
              <a:gd name="connsiteY1" fmla="*/ 2161716 h 2501007"/>
              <a:gd name="connsiteX2" fmla="*/ 134625 w 6571897"/>
              <a:gd name="connsiteY2" fmla="*/ 1834771 h 2501007"/>
              <a:gd name="connsiteX3" fmla="*/ 36881 w 6571897"/>
              <a:gd name="connsiteY3" fmla="*/ 793491 h 2501007"/>
              <a:gd name="connsiteX4" fmla="*/ 721307 w 6571897"/>
              <a:gd name="connsiteY4" fmla="*/ 55187 h 2501007"/>
              <a:gd name="connsiteX5" fmla="*/ 5609353 w 6571897"/>
              <a:gd name="connsiteY5" fmla="*/ 147521 h 2501007"/>
              <a:gd name="connsiteX6" fmla="*/ 6563360 w 6571897"/>
              <a:gd name="connsiteY6" fmla="*/ 894996 h 2501007"/>
              <a:gd name="connsiteX7" fmla="*/ 5950733 w 6571897"/>
              <a:gd name="connsiteY7" fmla="*/ 2128583 h 2501007"/>
              <a:gd name="connsiteX8" fmla="*/ 2042119 w 6571897"/>
              <a:gd name="connsiteY8" fmla="*/ 2300964 h 2501007"/>
              <a:gd name="connsiteX9" fmla="*/ 1327444 w 6571897"/>
              <a:gd name="connsiteY9" fmla="*/ 2501007 h 2501007"/>
              <a:gd name="connsiteX10" fmla="*/ 1218613 w 6571897"/>
              <a:gd name="connsiteY10" fmla="*/ 2290477 h 2501007"/>
              <a:gd name="connsiteX0" fmla="*/ 1218613 w 6567563"/>
              <a:gd name="connsiteY0" fmla="*/ 2246415 h 2456945"/>
              <a:gd name="connsiteX1" fmla="*/ 495492 w 6567563"/>
              <a:gd name="connsiteY1" fmla="*/ 2117654 h 2456945"/>
              <a:gd name="connsiteX2" fmla="*/ 134625 w 6567563"/>
              <a:gd name="connsiteY2" fmla="*/ 1790709 h 2456945"/>
              <a:gd name="connsiteX3" fmla="*/ 36881 w 6567563"/>
              <a:gd name="connsiteY3" fmla="*/ 749429 h 2456945"/>
              <a:gd name="connsiteX4" fmla="*/ 721307 w 6567563"/>
              <a:gd name="connsiteY4" fmla="*/ 11125 h 2456945"/>
              <a:gd name="connsiteX5" fmla="*/ 5483243 w 6567563"/>
              <a:gd name="connsiteY5" fmla="*/ 342289 h 2456945"/>
              <a:gd name="connsiteX6" fmla="*/ 6563360 w 6567563"/>
              <a:gd name="connsiteY6" fmla="*/ 850934 h 2456945"/>
              <a:gd name="connsiteX7" fmla="*/ 5950733 w 6567563"/>
              <a:gd name="connsiteY7" fmla="*/ 2084521 h 2456945"/>
              <a:gd name="connsiteX8" fmla="*/ 2042119 w 6567563"/>
              <a:gd name="connsiteY8" fmla="*/ 2256902 h 2456945"/>
              <a:gd name="connsiteX9" fmla="*/ 1327444 w 6567563"/>
              <a:gd name="connsiteY9" fmla="*/ 2456945 h 2456945"/>
              <a:gd name="connsiteX10" fmla="*/ 1218613 w 6567563"/>
              <a:gd name="connsiteY10" fmla="*/ 2246415 h 2456945"/>
              <a:gd name="connsiteX0" fmla="*/ 1261070 w 6608712"/>
              <a:gd name="connsiteY0" fmla="*/ 2071877 h 2282407"/>
              <a:gd name="connsiteX1" fmla="*/ 537949 w 6608712"/>
              <a:gd name="connsiteY1" fmla="*/ 1943116 h 2282407"/>
              <a:gd name="connsiteX2" fmla="*/ 177082 w 6608712"/>
              <a:gd name="connsiteY2" fmla="*/ 1616171 h 2282407"/>
              <a:gd name="connsiteX3" fmla="*/ 79338 w 6608712"/>
              <a:gd name="connsiteY3" fmla="*/ 574891 h 2282407"/>
              <a:gd name="connsiteX4" fmla="*/ 1347021 w 6608712"/>
              <a:gd name="connsiteY4" fmla="*/ 21487 h 2282407"/>
              <a:gd name="connsiteX5" fmla="*/ 5525700 w 6608712"/>
              <a:gd name="connsiteY5" fmla="*/ 167751 h 2282407"/>
              <a:gd name="connsiteX6" fmla="*/ 6605817 w 6608712"/>
              <a:gd name="connsiteY6" fmla="*/ 676396 h 2282407"/>
              <a:gd name="connsiteX7" fmla="*/ 5993190 w 6608712"/>
              <a:gd name="connsiteY7" fmla="*/ 1909983 h 2282407"/>
              <a:gd name="connsiteX8" fmla="*/ 2084576 w 6608712"/>
              <a:gd name="connsiteY8" fmla="*/ 2082364 h 2282407"/>
              <a:gd name="connsiteX9" fmla="*/ 1369901 w 6608712"/>
              <a:gd name="connsiteY9" fmla="*/ 2282407 h 2282407"/>
              <a:gd name="connsiteX10" fmla="*/ 1261070 w 6608712"/>
              <a:gd name="connsiteY10" fmla="*/ 2071877 h 2282407"/>
              <a:gd name="connsiteX0" fmla="*/ 1223256 w 6570898"/>
              <a:gd name="connsiteY0" fmla="*/ 2072393 h 2282923"/>
              <a:gd name="connsiteX1" fmla="*/ 500135 w 6570898"/>
              <a:gd name="connsiteY1" fmla="*/ 1943632 h 2282923"/>
              <a:gd name="connsiteX2" fmla="*/ 139268 w 6570898"/>
              <a:gd name="connsiteY2" fmla="*/ 1616687 h 2282923"/>
              <a:gd name="connsiteX3" fmla="*/ 88816 w 6570898"/>
              <a:gd name="connsiteY3" fmla="*/ 583111 h 2282923"/>
              <a:gd name="connsiteX4" fmla="*/ 1309207 w 6570898"/>
              <a:gd name="connsiteY4" fmla="*/ 22003 h 2282923"/>
              <a:gd name="connsiteX5" fmla="*/ 5487886 w 6570898"/>
              <a:gd name="connsiteY5" fmla="*/ 168267 h 2282923"/>
              <a:gd name="connsiteX6" fmla="*/ 6568003 w 6570898"/>
              <a:gd name="connsiteY6" fmla="*/ 676912 h 2282923"/>
              <a:gd name="connsiteX7" fmla="*/ 5955376 w 6570898"/>
              <a:gd name="connsiteY7" fmla="*/ 1910499 h 2282923"/>
              <a:gd name="connsiteX8" fmla="*/ 2046762 w 6570898"/>
              <a:gd name="connsiteY8" fmla="*/ 2082880 h 2282923"/>
              <a:gd name="connsiteX9" fmla="*/ 1332087 w 6570898"/>
              <a:gd name="connsiteY9" fmla="*/ 2282923 h 2282923"/>
              <a:gd name="connsiteX10" fmla="*/ 1223256 w 6570898"/>
              <a:gd name="connsiteY10" fmla="*/ 2072393 h 2282923"/>
              <a:gd name="connsiteX0" fmla="*/ 1223256 w 6602187"/>
              <a:gd name="connsiteY0" fmla="*/ 2076033 h 2286563"/>
              <a:gd name="connsiteX1" fmla="*/ 500135 w 6602187"/>
              <a:gd name="connsiteY1" fmla="*/ 1947272 h 2286563"/>
              <a:gd name="connsiteX2" fmla="*/ 139268 w 6602187"/>
              <a:gd name="connsiteY2" fmla="*/ 1620327 h 2286563"/>
              <a:gd name="connsiteX3" fmla="*/ 88816 w 6602187"/>
              <a:gd name="connsiteY3" fmla="*/ 586751 h 2286563"/>
              <a:gd name="connsiteX4" fmla="*/ 1309207 w 6602187"/>
              <a:gd name="connsiteY4" fmla="*/ 25643 h 2286563"/>
              <a:gd name="connsiteX5" fmla="*/ 5487886 w 6602187"/>
              <a:gd name="connsiteY5" fmla="*/ 171907 h 2286563"/>
              <a:gd name="connsiteX6" fmla="*/ 6599531 w 6602187"/>
              <a:gd name="connsiteY6" fmla="*/ 850044 h 2286563"/>
              <a:gd name="connsiteX7" fmla="*/ 5955376 w 6602187"/>
              <a:gd name="connsiteY7" fmla="*/ 1914139 h 2286563"/>
              <a:gd name="connsiteX8" fmla="*/ 2046762 w 6602187"/>
              <a:gd name="connsiteY8" fmla="*/ 2086520 h 2286563"/>
              <a:gd name="connsiteX9" fmla="*/ 1332087 w 6602187"/>
              <a:gd name="connsiteY9" fmla="*/ 2286563 h 2286563"/>
              <a:gd name="connsiteX10" fmla="*/ 1223256 w 6602187"/>
              <a:gd name="connsiteY10" fmla="*/ 2076033 h 2286563"/>
              <a:gd name="connsiteX0" fmla="*/ 1223256 w 6600330"/>
              <a:gd name="connsiteY0" fmla="*/ 2076033 h 2286563"/>
              <a:gd name="connsiteX1" fmla="*/ 500135 w 6600330"/>
              <a:gd name="connsiteY1" fmla="*/ 1947272 h 2286563"/>
              <a:gd name="connsiteX2" fmla="*/ 139268 w 6600330"/>
              <a:gd name="connsiteY2" fmla="*/ 1620327 h 2286563"/>
              <a:gd name="connsiteX3" fmla="*/ 88816 w 6600330"/>
              <a:gd name="connsiteY3" fmla="*/ 586751 h 2286563"/>
              <a:gd name="connsiteX4" fmla="*/ 1309207 w 6600330"/>
              <a:gd name="connsiteY4" fmla="*/ 25643 h 2286563"/>
              <a:gd name="connsiteX5" fmla="*/ 5487886 w 6600330"/>
              <a:gd name="connsiteY5" fmla="*/ 171907 h 2286563"/>
              <a:gd name="connsiteX6" fmla="*/ 6599531 w 6600330"/>
              <a:gd name="connsiteY6" fmla="*/ 850044 h 2286563"/>
              <a:gd name="connsiteX7" fmla="*/ 5955376 w 6600330"/>
              <a:gd name="connsiteY7" fmla="*/ 1914139 h 2286563"/>
              <a:gd name="connsiteX8" fmla="*/ 2046762 w 6600330"/>
              <a:gd name="connsiteY8" fmla="*/ 2086520 h 2286563"/>
              <a:gd name="connsiteX9" fmla="*/ 1332087 w 6600330"/>
              <a:gd name="connsiteY9" fmla="*/ 2286563 h 2286563"/>
              <a:gd name="connsiteX10" fmla="*/ 1223256 w 6600330"/>
              <a:gd name="connsiteY10" fmla="*/ 2076033 h 2286563"/>
              <a:gd name="connsiteX0" fmla="*/ 1223256 w 6623012"/>
              <a:gd name="connsiteY0" fmla="*/ 2076033 h 2286563"/>
              <a:gd name="connsiteX1" fmla="*/ 500135 w 6623012"/>
              <a:gd name="connsiteY1" fmla="*/ 1947272 h 2286563"/>
              <a:gd name="connsiteX2" fmla="*/ 139268 w 6623012"/>
              <a:gd name="connsiteY2" fmla="*/ 1620327 h 2286563"/>
              <a:gd name="connsiteX3" fmla="*/ 88816 w 6623012"/>
              <a:gd name="connsiteY3" fmla="*/ 586751 h 2286563"/>
              <a:gd name="connsiteX4" fmla="*/ 1309207 w 6623012"/>
              <a:gd name="connsiteY4" fmla="*/ 25643 h 2286563"/>
              <a:gd name="connsiteX5" fmla="*/ 5487886 w 6623012"/>
              <a:gd name="connsiteY5" fmla="*/ 171907 h 2286563"/>
              <a:gd name="connsiteX6" fmla="*/ 6599531 w 6623012"/>
              <a:gd name="connsiteY6" fmla="*/ 850044 h 2286563"/>
              <a:gd name="connsiteX7" fmla="*/ 5955376 w 6623012"/>
              <a:gd name="connsiteY7" fmla="*/ 1914139 h 2286563"/>
              <a:gd name="connsiteX8" fmla="*/ 2046762 w 6623012"/>
              <a:gd name="connsiteY8" fmla="*/ 2086520 h 2286563"/>
              <a:gd name="connsiteX9" fmla="*/ 1332087 w 6623012"/>
              <a:gd name="connsiteY9" fmla="*/ 2286563 h 2286563"/>
              <a:gd name="connsiteX10" fmla="*/ 1223256 w 6623012"/>
              <a:gd name="connsiteY10" fmla="*/ 2076033 h 2286563"/>
              <a:gd name="connsiteX0" fmla="*/ 1223256 w 6600330"/>
              <a:gd name="connsiteY0" fmla="*/ 2076033 h 2286563"/>
              <a:gd name="connsiteX1" fmla="*/ 500135 w 6600330"/>
              <a:gd name="connsiteY1" fmla="*/ 1947272 h 2286563"/>
              <a:gd name="connsiteX2" fmla="*/ 139268 w 6600330"/>
              <a:gd name="connsiteY2" fmla="*/ 1620327 h 2286563"/>
              <a:gd name="connsiteX3" fmla="*/ 88816 w 6600330"/>
              <a:gd name="connsiteY3" fmla="*/ 586751 h 2286563"/>
              <a:gd name="connsiteX4" fmla="*/ 1309207 w 6600330"/>
              <a:gd name="connsiteY4" fmla="*/ 25643 h 2286563"/>
              <a:gd name="connsiteX5" fmla="*/ 5487886 w 6600330"/>
              <a:gd name="connsiteY5" fmla="*/ 171907 h 2286563"/>
              <a:gd name="connsiteX6" fmla="*/ 6599531 w 6600330"/>
              <a:gd name="connsiteY6" fmla="*/ 850044 h 2286563"/>
              <a:gd name="connsiteX7" fmla="*/ 5955376 w 6600330"/>
              <a:gd name="connsiteY7" fmla="*/ 1914139 h 2286563"/>
              <a:gd name="connsiteX8" fmla="*/ 2046762 w 6600330"/>
              <a:gd name="connsiteY8" fmla="*/ 2086520 h 2286563"/>
              <a:gd name="connsiteX9" fmla="*/ 1332087 w 6600330"/>
              <a:gd name="connsiteY9" fmla="*/ 2286563 h 2286563"/>
              <a:gd name="connsiteX10" fmla="*/ 1223256 w 6600330"/>
              <a:gd name="connsiteY10" fmla="*/ 2076033 h 2286563"/>
              <a:gd name="connsiteX0" fmla="*/ 1223256 w 6600330"/>
              <a:gd name="connsiteY0" fmla="*/ 2077382 h 2287912"/>
              <a:gd name="connsiteX1" fmla="*/ 500135 w 6600330"/>
              <a:gd name="connsiteY1" fmla="*/ 1948621 h 2287912"/>
              <a:gd name="connsiteX2" fmla="*/ 139268 w 6600330"/>
              <a:gd name="connsiteY2" fmla="*/ 1621676 h 2287912"/>
              <a:gd name="connsiteX3" fmla="*/ 88816 w 6600330"/>
              <a:gd name="connsiteY3" fmla="*/ 588100 h 2287912"/>
              <a:gd name="connsiteX4" fmla="*/ 1309207 w 6600330"/>
              <a:gd name="connsiteY4" fmla="*/ 26992 h 2287912"/>
              <a:gd name="connsiteX5" fmla="*/ 5487886 w 6600330"/>
              <a:gd name="connsiteY5" fmla="*/ 173256 h 2287912"/>
              <a:gd name="connsiteX6" fmla="*/ 6599531 w 6600330"/>
              <a:gd name="connsiteY6" fmla="*/ 905322 h 2287912"/>
              <a:gd name="connsiteX7" fmla="*/ 5955376 w 6600330"/>
              <a:gd name="connsiteY7" fmla="*/ 1915488 h 2287912"/>
              <a:gd name="connsiteX8" fmla="*/ 2046762 w 6600330"/>
              <a:gd name="connsiteY8" fmla="*/ 2087869 h 2287912"/>
              <a:gd name="connsiteX9" fmla="*/ 1332087 w 6600330"/>
              <a:gd name="connsiteY9" fmla="*/ 2287912 h 2287912"/>
              <a:gd name="connsiteX10" fmla="*/ 1223256 w 6600330"/>
              <a:gd name="connsiteY10" fmla="*/ 2077382 h 2287912"/>
              <a:gd name="connsiteX0" fmla="*/ 1236982 w 6614056"/>
              <a:gd name="connsiteY0" fmla="*/ 2077382 h 2287912"/>
              <a:gd name="connsiteX1" fmla="*/ 513861 w 6614056"/>
              <a:gd name="connsiteY1" fmla="*/ 1948621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236982 w 6614056"/>
              <a:gd name="connsiteY0" fmla="*/ 2077382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236982 w 6614056"/>
              <a:gd name="connsiteY0" fmla="*/ 2077382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325239 w 6614056"/>
              <a:gd name="connsiteY0" fmla="*/ 2062693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325239 w 6614056"/>
              <a:gd name="connsiteY10" fmla="*/ 2062693 h 2287912"/>
              <a:gd name="connsiteX0" fmla="*/ 1350455 w 6614056"/>
              <a:gd name="connsiteY0" fmla="*/ 2033314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350455 w 6614056"/>
              <a:gd name="connsiteY10" fmla="*/ 2033314 h 2287912"/>
              <a:gd name="connsiteX0" fmla="*/ 1351015 w 6614616"/>
              <a:gd name="connsiteY0" fmla="*/ 2033314 h 2287912"/>
              <a:gd name="connsiteX1" fmla="*/ 527030 w 6614616"/>
              <a:gd name="connsiteY1" fmla="*/ 1816418 h 2287912"/>
              <a:gd name="connsiteX2" fmla="*/ 115730 w 6614616"/>
              <a:gd name="connsiteY2" fmla="*/ 1423371 h 2287912"/>
              <a:gd name="connsiteX3" fmla="*/ 103102 w 6614616"/>
              <a:gd name="connsiteY3" fmla="*/ 588100 h 2287912"/>
              <a:gd name="connsiteX4" fmla="*/ 1323493 w 6614616"/>
              <a:gd name="connsiteY4" fmla="*/ 26992 h 2287912"/>
              <a:gd name="connsiteX5" fmla="*/ 5502172 w 6614616"/>
              <a:gd name="connsiteY5" fmla="*/ 173256 h 2287912"/>
              <a:gd name="connsiteX6" fmla="*/ 6613817 w 6614616"/>
              <a:gd name="connsiteY6" fmla="*/ 905322 h 2287912"/>
              <a:gd name="connsiteX7" fmla="*/ 5969662 w 6614616"/>
              <a:gd name="connsiteY7" fmla="*/ 1915488 h 2287912"/>
              <a:gd name="connsiteX8" fmla="*/ 2061048 w 6614616"/>
              <a:gd name="connsiteY8" fmla="*/ 2087869 h 2287912"/>
              <a:gd name="connsiteX9" fmla="*/ 1346373 w 6614616"/>
              <a:gd name="connsiteY9" fmla="*/ 2287912 h 2287912"/>
              <a:gd name="connsiteX10" fmla="*/ 1351015 w 6614616"/>
              <a:gd name="connsiteY10" fmla="*/ 2033314 h 2287912"/>
              <a:gd name="connsiteX0" fmla="*/ 1351015 w 6614616"/>
              <a:gd name="connsiteY0" fmla="*/ 2033314 h 2287912"/>
              <a:gd name="connsiteX1" fmla="*/ 527030 w 6614616"/>
              <a:gd name="connsiteY1" fmla="*/ 1816418 h 2287912"/>
              <a:gd name="connsiteX2" fmla="*/ 115730 w 6614616"/>
              <a:gd name="connsiteY2" fmla="*/ 1342580 h 2287912"/>
              <a:gd name="connsiteX3" fmla="*/ 103102 w 6614616"/>
              <a:gd name="connsiteY3" fmla="*/ 588100 h 2287912"/>
              <a:gd name="connsiteX4" fmla="*/ 1323493 w 6614616"/>
              <a:gd name="connsiteY4" fmla="*/ 26992 h 2287912"/>
              <a:gd name="connsiteX5" fmla="*/ 5502172 w 6614616"/>
              <a:gd name="connsiteY5" fmla="*/ 173256 h 2287912"/>
              <a:gd name="connsiteX6" fmla="*/ 6613817 w 6614616"/>
              <a:gd name="connsiteY6" fmla="*/ 905322 h 2287912"/>
              <a:gd name="connsiteX7" fmla="*/ 5969662 w 6614616"/>
              <a:gd name="connsiteY7" fmla="*/ 1915488 h 2287912"/>
              <a:gd name="connsiteX8" fmla="*/ 2061048 w 6614616"/>
              <a:gd name="connsiteY8" fmla="*/ 2087869 h 2287912"/>
              <a:gd name="connsiteX9" fmla="*/ 1346373 w 6614616"/>
              <a:gd name="connsiteY9" fmla="*/ 2287912 h 2287912"/>
              <a:gd name="connsiteX10" fmla="*/ 1351015 w 6614616"/>
              <a:gd name="connsiteY10" fmla="*/ 2033314 h 2287912"/>
              <a:gd name="connsiteX0" fmla="*/ 1358038 w 6621639"/>
              <a:gd name="connsiteY0" fmla="*/ 2033314 h 2287912"/>
              <a:gd name="connsiteX1" fmla="*/ 534053 w 6621639"/>
              <a:gd name="connsiteY1" fmla="*/ 1816418 h 2287912"/>
              <a:gd name="connsiteX2" fmla="*/ 122753 w 6621639"/>
              <a:gd name="connsiteY2" fmla="*/ 1342580 h 2287912"/>
              <a:gd name="connsiteX3" fmla="*/ 110125 w 6621639"/>
              <a:gd name="connsiteY3" fmla="*/ 588100 h 2287912"/>
              <a:gd name="connsiteX4" fmla="*/ 1330516 w 6621639"/>
              <a:gd name="connsiteY4" fmla="*/ 26992 h 2287912"/>
              <a:gd name="connsiteX5" fmla="*/ 5509195 w 6621639"/>
              <a:gd name="connsiteY5" fmla="*/ 173256 h 2287912"/>
              <a:gd name="connsiteX6" fmla="*/ 6620840 w 6621639"/>
              <a:gd name="connsiteY6" fmla="*/ 905322 h 2287912"/>
              <a:gd name="connsiteX7" fmla="*/ 5976685 w 6621639"/>
              <a:gd name="connsiteY7" fmla="*/ 1915488 h 2287912"/>
              <a:gd name="connsiteX8" fmla="*/ 2068071 w 6621639"/>
              <a:gd name="connsiteY8" fmla="*/ 2087869 h 2287912"/>
              <a:gd name="connsiteX9" fmla="*/ 1353396 w 6621639"/>
              <a:gd name="connsiteY9" fmla="*/ 2287912 h 2287912"/>
              <a:gd name="connsiteX10" fmla="*/ 1358038 w 6621639"/>
              <a:gd name="connsiteY10" fmla="*/ 2033314 h 2287912"/>
              <a:gd name="connsiteX0" fmla="*/ 1358038 w 6621639"/>
              <a:gd name="connsiteY0" fmla="*/ 2033314 h 2287912"/>
              <a:gd name="connsiteX1" fmla="*/ 534053 w 6621639"/>
              <a:gd name="connsiteY1" fmla="*/ 1816418 h 2287912"/>
              <a:gd name="connsiteX2" fmla="*/ 122753 w 6621639"/>
              <a:gd name="connsiteY2" fmla="*/ 1342580 h 2287912"/>
              <a:gd name="connsiteX3" fmla="*/ 110125 w 6621639"/>
              <a:gd name="connsiteY3" fmla="*/ 588100 h 2287912"/>
              <a:gd name="connsiteX4" fmla="*/ 1330516 w 6621639"/>
              <a:gd name="connsiteY4" fmla="*/ 26992 h 2287912"/>
              <a:gd name="connsiteX5" fmla="*/ 5509195 w 6621639"/>
              <a:gd name="connsiteY5" fmla="*/ 173256 h 2287912"/>
              <a:gd name="connsiteX6" fmla="*/ 6620840 w 6621639"/>
              <a:gd name="connsiteY6" fmla="*/ 905322 h 2287912"/>
              <a:gd name="connsiteX7" fmla="*/ 5976685 w 6621639"/>
              <a:gd name="connsiteY7" fmla="*/ 1915488 h 2287912"/>
              <a:gd name="connsiteX8" fmla="*/ 2068071 w 6621639"/>
              <a:gd name="connsiteY8" fmla="*/ 2087869 h 2287912"/>
              <a:gd name="connsiteX9" fmla="*/ 1353396 w 6621639"/>
              <a:gd name="connsiteY9" fmla="*/ 2287912 h 2287912"/>
              <a:gd name="connsiteX10" fmla="*/ 1358038 w 6621639"/>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060489 w 6614057"/>
              <a:gd name="connsiteY8" fmla="*/ 2087869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123530 w 6614057"/>
              <a:gd name="connsiteY8" fmla="*/ 2058491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6451"/>
              <a:gd name="connsiteY0" fmla="*/ 2033314 h 2287912"/>
              <a:gd name="connsiteX1" fmla="*/ 513863 w 6616451"/>
              <a:gd name="connsiteY1" fmla="*/ 1765006 h 2287912"/>
              <a:gd name="connsiteX2" fmla="*/ 115171 w 6616451"/>
              <a:gd name="connsiteY2" fmla="*/ 1342580 h 2287912"/>
              <a:gd name="connsiteX3" fmla="*/ 102543 w 6616451"/>
              <a:gd name="connsiteY3" fmla="*/ 588100 h 2287912"/>
              <a:gd name="connsiteX4" fmla="*/ 1322934 w 6616451"/>
              <a:gd name="connsiteY4" fmla="*/ 26992 h 2287912"/>
              <a:gd name="connsiteX5" fmla="*/ 5501613 w 6616451"/>
              <a:gd name="connsiteY5" fmla="*/ 173256 h 2287912"/>
              <a:gd name="connsiteX6" fmla="*/ 6613258 w 6616451"/>
              <a:gd name="connsiteY6" fmla="*/ 905322 h 2287912"/>
              <a:gd name="connsiteX7" fmla="*/ 6032145 w 6616451"/>
              <a:gd name="connsiteY7" fmla="*/ 1856731 h 2287912"/>
              <a:gd name="connsiteX8" fmla="*/ 2224395 w 6616451"/>
              <a:gd name="connsiteY8" fmla="*/ 2029112 h 2287912"/>
              <a:gd name="connsiteX9" fmla="*/ 1345814 w 6616451"/>
              <a:gd name="connsiteY9" fmla="*/ 2287912 h 2287912"/>
              <a:gd name="connsiteX10" fmla="*/ 1350456 w 6616451"/>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6032145 w 6614057"/>
              <a:gd name="connsiteY7" fmla="*/ 1856731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6019537 w 6614057"/>
              <a:gd name="connsiteY7" fmla="*/ 1805318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3258"/>
              <a:gd name="connsiteY0" fmla="*/ 2033314 h 2287912"/>
              <a:gd name="connsiteX1" fmla="*/ 513863 w 6613258"/>
              <a:gd name="connsiteY1" fmla="*/ 1765006 h 2287912"/>
              <a:gd name="connsiteX2" fmla="*/ 115171 w 6613258"/>
              <a:gd name="connsiteY2" fmla="*/ 1342580 h 2287912"/>
              <a:gd name="connsiteX3" fmla="*/ 102543 w 6613258"/>
              <a:gd name="connsiteY3" fmla="*/ 588100 h 2287912"/>
              <a:gd name="connsiteX4" fmla="*/ 1322934 w 6613258"/>
              <a:gd name="connsiteY4" fmla="*/ 26992 h 2287912"/>
              <a:gd name="connsiteX5" fmla="*/ 5501613 w 6613258"/>
              <a:gd name="connsiteY5" fmla="*/ 173256 h 2287912"/>
              <a:gd name="connsiteX6" fmla="*/ 6613258 w 6613258"/>
              <a:gd name="connsiteY6" fmla="*/ 905322 h 2287912"/>
              <a:gd name="connsiteX7" fmla="*/ 6019537 w 6613258"/>
              <a:gd name="connsiteY7" fmla="*/ 1805318 h 2287912"/>
              <a:gd name="connsiteX8" fmla="*/ 2224395 w 6613258"/>
              <a:gd name="connsiteY8" fmla="*/ 2029112 h 2287912"/>
              <a:gd name="connsiteX9" fmla="*/ 1345814 w 6613258"/>
              <a:gd name="connsiteY9" fmla="*/ 2287912 h 2287912"/>
              <a:gd name="connsiteX10" fmla="*/ 1350456 w 6613258"/>
              <a:gd name="connsiteY10" fmla="*/ 2033314 h 2287912"/>
              <a:gd name="connsiteX0" fmla="*/ 1352720 w 6615522"/>
              <a:gd name="connsiteY0" fmla="*/ 2033314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52720 w 6615522"/>
              <a:gd name="connsiteY10" fmla="*/ 2033314 h 2287912"/>
              <a:gd name="connsiteX0" fmla="*/ 1390545 w 6615522"/>
              <a:gd name="connsiteY0" fmla="*/ 2011281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90545 w 6615522"/>
              <a:gd name="connsiteY10" fmla="*/ 2011281 h 2287912"/>
              <a:gd name="connsiteX0" fmla="*/ 1390545 w 6615522"/>
              <a:gd name="connsiteY0" fmla="*/ 2011281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90545 w 6615522"/>
              <a:gd name="connsiteY10" fmla="*/ 2011281 h 2287912"/>
              <a:gd name="connsiteX0" fmla="*/ 1392284 w 6617261"/>
              <a:gd name="connsiteY0" fmla="*/ 2011281 h 2287912"/>
              <a:gd name="connsiteX1" fmla="*/ 606122 w 6617261"/>
              <a:gd name="connsiteY1" fmla="*/ 1728283 h 2287912"/>
              <a:gd name="connsiteX2" fmla="*/ 119174 w 6617261"/>
              <a:gd name="connsiteY2" fmla="*/ 1342580 h 2287912"/>
              <a:gd name="connsiteX3" fmla="*/ 106546 w 6617261"/>
              <a:gd name="connsiteY3" fmla="*/ 588100 h 2287912"/>
              <a:gd name="connsiteX4" fmla="*/ 1326937 w 6617261"/>
              <a:gd name="connsiteY4" fmla="*/ 26992 h 2287912"/>
              <a:gd name="connsiteX5" fmla="*/ 5505616 w 6617261"/>
              <a:gd name="connsiteY5" fmla="*/ 173256 h 2287912"/>
              <a:gd name="connsiteX6" fmla="*/ 6617261 w 6617261"/>
              <a:gd name="connsiteY6" fmla="*/ 905322 h 2287912"/>
              <a:gd name="connsiteX7" fmla="*/ 6023540 w 6617261"/>
              <a:gd name="connsiteY7" fmla="*/ 1805318 h 2287912"/>
              <a:gd name="connsiteX8" fmla="*/ 2228398 w 6617261"/>
              <a:gd name="connsiteY8" fmla="*/ 2029112 h 2287912"/>
              <a:gd name="connsiteX9" fmla="*/ 1349817 w 6617261"/>
              <a:gd name="connsiteY9" fmla="*/ 2287912 h 2287912"/>
              <a:gd name="connsiteX10" fmla="*/ 1392284 w 6617261"/>
              <a:gd name="connsiteY10" fmla="*/ 2011281 h 2287912"/>
              <a:gd name="connsiteX0" fmla="*/ 1382461 w 6607438"/>
              <a:gd name="connsiteY0" fmla="*/ 2011281 h 2287912"/>
              <a:gd name="connsiteX1" fmla="*/ 596299 w 6607438"/>
              <a:gd name="connsiteY1" fmla="*/ 1728283 h 2287912"/>
              <a:gd name="connsiteX2" fmla="*/ 134568 w 6607438"/>
              <a:gd name="connsiteY2" fmla="*/ 1291168 h 2287912"/>
              <a:gd name="connsiteX3" fmla="*/ 96723 w 6607438"/>
              <a:gd name="connsiteY3" fmla="*/ 588100 h 2287912"/>
              <a:gd name="connsiteX4" fmla="*/ 1317114 w 6607438"/>
              <a:gd name="connsiteY4" fmla="*/ 26992 h 2287912"/>
              <a:gd name="connsiteX5" fmla="*/ 5495793 w 6607438"/>
              <a:gd name="connsiteY5" fmla="*/ 173256 h 2287912"/>
              <a:gd name="connsiteX6" fmla="*/ 6607438 w 6607438"/>
              <a:gd name="connsiteY6" fmla="*/ 905322 h 2287912"/>
              <a:gd name="connsiteX7" fmla="*/ 6013717 w 6607438"/>
              <a:gd name="connsiteY7" fmla="*/ 1805318 h 2287912"/>
              <a:gd name="connsiteX8" fmla="*/ 2218575 w 6607438"/>
              <a:gd name="connsiteY8" fmla="*/ 2029112 h 2287912"/>
              <a:gd name="connsiteX9" fmla="*/ 1339994 w 6607438"/>
              <a:gd name="connsiteY9" fmla="*/ 2287912 h 2287912"/>
              <a:gd name="connsiteX10" fmla="*/ 1382461 w 6607438"/>
              <a:gd name="connsiteY10" fmla="*/ 2011281 h 2287912"/>
              <a:gd name="connsiteX0" fmla="*/ 1346619 w 6571596"/>
              <a:gd name="connsiteY0" fmla="*/ 2009705 h 2286336"/>
              <a:gd name="connsiteX1" fmla="*/ 560457 w 6571596"/>
              <a:gd name="connsiteY1" fmla="*/ 1726707 h 2286336"/>
              <a:gd name="connsiteX2" fmla="*/ 98726 w 6571596"/>
              <a:gd name="connsiteY2" fmla="*/ 1289592 h 2286336"/>
              <a:gd name="connsiteX3" fmla="*/ 111313 w 6571596"/>
              <a:gd name="connsiteY3" fmla="*/ 564490 h 2286336"/>
              <a:gd name="connsiteX4" fmla="*/ 1281272 w 6571596"/>
              <a:gd name="connsiteY4" fmla="*/ 25416 h 2286336"/>
              <a:gd name="connsiteX5" fmla="*/ 5459951 w 6571596"/>
              <a:gd name="connsiteY5" fmla="*/ 171680 h 2286336"/>
              <a:gd name="connsiteX6" fmla="*/ 6571596 w 6571596"/>
              <a:gd name="connsiteY6" fmla="*/ 903746 h 2286336"/>
              <a:gd name="connsiteX7" fmla="*/ 5977875 w 6571596"/>
              <a:gd name="connsiteY7" fmla="*/ 1803742 h 2286336"/>
              <a:gd name="connsiteX8" fmla="*/ 2182733 w 6571596"/>
              <a:gd name="connsiteY8" fmla="*/ 2027536 h 2286336"/>
              <a:gd name="connsiteX9" fmla="*/ 1304152 w 6571596"/>
              <a:gd name="connsiteY9" fmla="*/ 2286336 h 2286336"/>
              <a:gd name="connsiteX10" fmla="*/ 1346619 w 6571596"/>
              <a:gd name="connsiteY10" fmla="*/ 2009705 h 2286336"/>
              <a:gd name="connsiteX0" fmla="*/ 1335993 w 6560970"/>
              <a:gd name="connsiteY0" fmla="*/ 2009705 h 2286336"/>
              <a:gd name="connsiteX1" fmla="*/ 549831 w 6560970"/>
              <a:gd name="connsiteY1" fmla="*/ 1726707 h 2286336"/>
              <a:gd name="connsiteX2" fmla="*/ 88100 w 6560970"/>
              <a:gd name="connsiteY2" fmla="*/ 1289592 h 2286336"/>
              <a:gd name="connsiteX3" fmla="*/ 100687 w 6560970"/>
              <a:gd name="connsiteY3" fmla="*/ 564490 h 2286336"/>
              <a:gd name="connsiteX4" fmla="*/ 1270646 w 6560970"/>
              <a:gd name="connsiteY4" fmla="*/ 25416 h 2286336"/>
              <a:gd name="connsiteX5" fmla="*/ 5449325 w 6560970"/>
              <a:gd name="connsiteY5" fmla="*/ 171680 h 2286336"/>
              <a:gd name="connsiteX6" fmla="*/ 6560970 w 6560970"/>
              <a:gd name="connsiteY6" fmla="*/ 903746 h 2286336"/>
              <a:gd name="connsiteX7" fmla="*/ 5967249 w 6560970"/>
              <a:gd name="connsiteY7" fmla="*/ 1803742 h 2286336"/>
              <a:gd name="connsiteX8" fmla="*/ 2172107 w 6560970"/>
              <a:gd name="connsiteY8" fmla="*/ 2027536 h 2286336"/>
              <a:gd name="connsiteX9" fmla="*/ 1293526 w 6560970"/>
              <a:gd name="connsiteY9" fmla="*/ 2286336 h 2286336"/>
              <a:gd name="connsiteX10" fmla="*/ 1335993 w 6560970"/>
              <a:gd name="connsiteY10" fmla="*/ 2009705 h 2286336"/>
              <a:gd name="connsiteX0" fmla="*/ 1320449 w 6545426"/>
              <a:gd name="connsiteY0" fmla="*/ 2009705 h 2286336"/>
              <a:gd name="connsiteX1" fmla="*/ 534287 w 6545426"/>
              <a:gd name="connsiteY1" fmla="*/ 1726707 h 2286336"/>
              <a:gd name="connsiteX2" fmla="*/ 72556 w 6545426"/>
              <a:gd name="connsiteY2" fmla="*/ 1289592 h 2286336"/>
              <a:gd name="connsiteX3" fmla="*/ 85143 w 6545426"/>
              <a:gd name="connsiteY3" fmla="*/ 564490 h 2286336"/>
              <a:gd name="connsiteX4" fmla="*/ 1255102 w 6545426"/>
              <a:gd name="connsiteY4" fmla="*/ 25416 h 2286336"/>
              <a:gd name="connsiteX5" fmla="*/ 5433781 w 6545426"/>
              <a:gd name="connsiteY5" fmla="*/ 171680 h 2286336"/>
              <a:gd name="connsiteX6" fmla="*/ 6545426 w 6545426"/>
              <a:gd name="connsiteY6" fmla="*/ 903746 h 2286336"/>
              <a:gd name="connsiteX7" fmla="*/ 5951705 w 6545426"/>
              <a:gd name="connsiteY7" fmla="*/ 1803742 h 2286336"/>
              <a:gd name="connsiteX8" fmla="*/ 2156563 w 6545426"/>
              <a:gd name="connsiteY8" fmla="*/ 2027536 h 2286336"/>
              <a:gd name="connsiteX9" fmla="*/ 1277982 w 6545426"/>
              <a:gd name="connsiteY9" fmla="*/ 2286336 h 2286336"/>
              <a:gd name="connsiteX10" fmla="*/ 1320449 w 6545426"/>
              <a:gd name="connsiteY10" fmla="*/ 2009705 h 2286336"/>
              <a:gd name="connsiteX0" fmla="*/ 1350191 w 6575168"/>
              <a:gd name="connsiteY0" fmla="*/ 2028838 h 2305469"/>
              <a:gd name="connsiteX1" fmla="*/ 564029 w 6575168"/>
              <a:gd name="connsiteY1" fmla="*/ 1745840 h 2305469"/>
              <a:gd name="connsiteX2" fmla="*/ 102298 w 6575168"/>
              <a:gd name="connsiteY2" fmla="*/ 1308725 h 2305469"/>
              <a:gd name="connsiteX3" fmla="*/ 114885 w 6575168"/>
              <a:gd name="connsiteY3" fmla="*/ 583623 h 2305469"/>
              <a:gd name="connsiteX4" fmla="*/ 1335277 w 6575168"/>
              <a:gd name="connsiteY4" fmla="*/ 22515 h 2305469"/>
              <a:gd name="connsiteX5" fmla="*/ 5463523 w 6575168"/>
              <a:gd name="connsiteY5" fmla="*/ 190813 h 2305469"/>
              <a:gd name="connsiteX6" fmla="*/ 6575168 w 6575168"/>
              <a:gd name="connsiteY6" fmla="*/ 922879 h 2305469"/>
              <a:gd name="connsiteX7" fmla="*/ 5981447 w 6575168"/>
              <a:gd name="connsiteY7" fmla="*/ 1822875 h 2305469"/>
              <a:gd name="connsiteX8" fmla="*/ 2186305 w 6575168"/>
              <a:gd name="connsiteY8" fmla="*/ 2046669 h 2305469"/>
              <a:gd name="connsiteX9" fmla="*/ 1307724 w 6575168"/>
              <a:gd name="connsiteY9" fmla="*/ 2305469 h 2305469"/>
              <a:gd name="connsiteX10" fmla="*/ 1350191 w 6575168"/>
              <a:gd name="connsiteY10" fmla="*/ 2028838 h 2305469"/>
              <a:gd name="connsiteX0" fmla="*/ 1350191 w 6575168"/>
              <a:gd name="connsiteY0" fmla="*/ 2028838 h 2305469"/>
              <a:gd name="connsiteX1" fmla="*/ 564029 w 6575168"/>
              <a:gd name="connsiteY1" fmla="*/ 1745840 h 2305469"/>
              <a:gd name="connsiteX2" fmla="*/ 102298 w 6575168"/>
              <a:gd name="connsiteY2" fmla="*/ 1308725 h 2305469"/>
              <a:gd name="connsiteX3" fmla="*/ 114885 w 6575168"/>
              <a:gd name="connsiteY3" fmla="*/ 583623 h 2305469"/>
              <a:gd name="connsiteX4" fmla="*/ 1335277 w 6575168"/>
              <a:gd name="connsiteY4" fmla="*/ 22515 h 2305469"/>
              <a:gd name="connsiteX5" fmla="*/ 5463523 w 6575168"/>
              <a:gd name="connsiteY5" fmla="*/ 190813 h 2305469"/>
              <a:gd name="connsiteX6" fmla="*/ 6575168 w 6575168"/>
              <a:gd name="connsiteY6" fmla="*/ 922879 h 2305469"/>
              <a:gd name="connsiteX7" fmla="*/ 5981447 w 6575168"/>
              <a:gd name="connsiteY7" fmla="*/ 1822875 h 2305469"/>
              <a:gd name="connsiteX8" fmla="*/ 2186305 w 6575168"/>
              <a:gd name="connsiteY8" fmla="*/ 2046669 h 2305469"/>
              <a:gd name="connsiteX9" fmla="*/ 1307724 w 6575168"/>
              <a:gd name="connsiteY9" fmla="*/ 2305469 h 2305469"/>
              <a:gd name="connsiteX10" fmla="*/ 1350191 w 6575168"/>
              <a:gd name="connsiteY10" fmla="*/ 2028838 h 2305469"/>
              <a:gd name="connsiteX0" fmla="*/ 1261706 w 6486683"/>
              <a:gd name="connsiteY0" fmla="*/ 2028838 h 2305469"/>
              <a:gd name="connsiteX1" fmla="*/ 475544 w 6486683"/>
              <a:gd name="connsiteY1" fmla="*/ 1745840 h 2305469"/>
              <a:gd name="connsiteX2" fmla="*/ 26400 w 6486683"/>
              <a:gd name="connsiteY2" fmla="*/ 583623 h 2305469"/>
              <a:gd name="connsiteX3" fmla="*/ 1246792 w 6486683"/>
              <a:gd name="connsiteY3" fmla="*/ 22515 h 2305469"/>
              <a:gd name="connsiteX4" fmla="*/ 5375038 w 6486683"/>
              <a:gd name="connsiteY4" fmla="*/ 190813 h 2305469"/>
              <a:gd name="connsiteX5" fmla="*/ 6486683 w 6486683"/>
              <a:gd name="connsiteY5" fmla="*/ 922879 h 2305469"/>
              <a:gd name="connsiteX6" fmla="*/ 5892962 w 6486683"/>
              <a:gd name="connsiteY6" fmla="*/ 1822875 h 2305469"/>
              <a:gd name="connsiteX7" fmla="*/ 2097820 w 6486683"/>
              <a:gd name="connsiteY7" fmla="*/ 2046669 h 2305469"/>
              <a:gd name="connsiteX8" fmla="*/ 1219239 w 6486683"/>
              <a:gd name="connsiteY8" fmla="*/ 2305469 h 2305469"/>
              <a:gd name="connsiteX9" fmla="*/ 1261706 w 6486683"/>
              <a:gd name="connsiteY9" fmla="*/ 2028838 h 2305469"/>
              <a:gd name="connsiteX0" fmla="*/ 1278912 w 6503889"/>
              <a:gd name="connsiteY0" fmla="*/ 2028838 h 2305469"/>
              <a:gd name="connsiteX1" fmla="*/ 366669 w 6503889"/>
              <a:gd name="connsiteY1" fmla="*/ 1650360 h 2305469"/>
              <a:gd name="connsiteX2" fmla="*/ 43606 w 6503889"/>
              <a:gd name="connsiteY2" fmla="*/ 583623 h 2305469"/>
              <a:gd name="connsiteX3" fmla="*/ 1263998 w 6503889"/>
              <a:gd name="connsiteY3" fmla="*/ 22515 h 2305469"/>
              <a:gd name="connsiteX4" fmla="*/ 5392244 w 6503889"/>
              <a:gd name="connsiteY4" fmla="*/ 190813 h 2305469"/>
              <a:gd name="connsiteX5" fmla="*/ 6503889 w 6503889"/>
              <a:gd name="connsiteY5" fmla="*/ 922879 h 2305469"/>
              <a:gd name="connsiteX6" fmla="*/ 5910168 w 6503889"/>
              <a:gd name="connsiteY6" fmla="*/ 1822875 h 2305469"/>
              <a:gd name="connsiteX7" fmla="*/ 2115026 w 6503889"/>
              <a:gd name="connsiteY7" fmla="*/ 2046669 h 2305469"/>
              <a:gd name="connsiteX8" fmla="*/ 1236445 w 6503889"/>
              <a:gd name="connsiteY8" fmla="*/ 2305469 h 2305469"/>
              <a:gd name="connsiteX9" fmla="*/ 1278912 w 6503889"/>
              <a:gd name="connsiteY9" fmla="*/ 2028838 h 2305469"/>
              <a:gd name="connsiteX0" fmla="*/ 1306915 w 6531892"/>
              <a:gd name="connsiteY0" fmla="*/ 2028838 h 2305469"/>
              <a:gd name="connsiteX1" fmla="*/ 268591 w 6531892"/>
              <a:gd name="connsiteY1" fmla="*/ 1643015 h 2305469"/>
              <a:gd name="connsiteX2" fmla="*/ 71609 w 6531892"/>
              <a:gd name="connsiteY2" fmla="*/ 583623 h 2305469"/>
              <a:gd name="connsiteX3" fmla="*/ 1292001 w 6531892"/>
              <a:gd name="connsiteY3" fmla="*/ 22515 h 2305469"/>
              <a:gd name="connsiteX4" fmla="*/ 5420247 w 6531892"/>
              <a:gd name="connsiteY4" fmla="*/ 190813 h 2305469"/>
              <a:gd name="connsiteX5" fmla="*/ 6531892 w 6531892"/>
              <a:gd name="connsiteY5" fmla="*/ 922879 h 2305469"/>
              <a:gd name="connsiteX6" fmla="*/ 5938171 w 6531892"/>
              <a:gd name="connsiteY6" fmla="*/ 1822875 h 2305469"/>
              <a:gd name="connsiteX7" fmla="*/ 2143029 w 6531892"/>
              <a:gd name="connsiteY7" fmla="*/ 2046669 h 2305469"/>
              <a:gd name="connsiteX8" fmla="*/ 1264448 w 6531892"/>
              <a:gd name="connsiteY8" fmla="*/ 2305469 h 2305469"/>
              <a:gd name="connsiteX9" fmla="*/ 1306915 w 6531892"/>
              <a:gd name="connsiteY9" fmla="*/ 2028838 h 2305469"/>
              <a:gd name="connsiteX0" fmla="*/ 1322733 w 6547710"/>
              <a:gd name="connsiteY0" fmla="*/ 2028838 h 2305469"/>
              <a:gd name="connsiteX1" fmla="*/ 284409 w 6547710"/>
              <a:gd name="connsiteY1" fmla="*/ 1643015 h 2305469"/>
              <a:gd name="connsiteX2" fmla="*/ 87427 w 6547710"/>
              <a:gd name="connsiteY2" fmla="*/ 583623 h 2305469"/>
              <a:gd name="connsiteX3" fmla="*/ 1307819 w 6547710"/>
              <a:gd name="connsiteY3" fmla="*/ 22515 h 2305469"/>
              <a:gd name="connsiteX4" fmla="*/ 5436065 w 6547710"/>
              <a:gd name="connsiteY4" fmla="*/ 190813 h 2305469"/>
              <a:gd name="connsiteX5" fmla="*/ 6547710 w 6547710"/>
              <a:gd name="connsiteY5" fmla="*/ 922879 h 2305469"/>
              <a:gd name="connsiteX6" fmla="*/ 5953989 w 6547710"/>
              <a:gd name="connsiteY6" fmla="*/ 1822875 h 2305469"/>
              <a:gd name="connsiteX7" fmla="*/ 2158847 w 6547710"/>
              <a:gd name="connsiteY7" fmla="*/ 2046669 h 2305469"/>
              <a:gd name="connsiteX8" fmla="*/ 1280266 w 6547710"/>
              <a:gd name="connsiteY8" fmla="*/ 2305469 h 2305469"/>
              <a:gd name="connsiteX9" fmla="*/ 1322733 w 6547710"/>
              <a:gd name="connsiteY9" fmla="*/ 2028838 h 2305469"/>
              <a:gd name="connsiteX0" fmla="*/ 1350725 w 6575702"/>
              <a:gd name="connsiteY0" fmla="*/ 2028838 h 2305469"/>
              <a:gd name="connsiteX1" fmla="*/ 312401 w 6575702"/>
              <a:gd name="connsiteY1" fmla="*/ 1643015 h 2305469"/>
              <a:gd name="connsiteX2" fmla="*/ 115419 w 6575702"/>
              <a:gd name="connsiteY2" fmla="*/ 583623 h 2305469"/>
              <a:gd name="connsiteX3" fmla="*/ 1335811 w 6575702"/>
              <a:gd name="connsiteY3" fmla="*/ 22515 h 2305469"/>
              <a:gd name="connsiteX4" fmla="*/ 5464057 w 6575702"/>
              <a:gd name="connsiteY4" fmla="*/ 190813 h 2305469"/>
              <a:gd name="connsiteX5" fmla="*/ 6575702 w 6575702"/>
              <a:gd name="connsiteY5" fmla="*/ 922879 h 2305469"/>
              <a:gd name="connsiteX6" fmla="*/ 5981981 w 6575702"/>
              <a:gd name="connsiteY6" fmla="*/ 1822875 h 2305469"/>
              <a:gd name="connsiteX7" fmla="*/ 2186839 w 6575702"/>
              <a:gd name="connsiteY7" fmla="*/ 2046669 h 2305469"/>
              <a:gd name="connsiteX8" fmla="*/ 1308258 w 6575702"/>
              <a:gd name="connsiteY8" fmla="*/ 2305469 h 2305469"/>
              <a:gd name="connsiteX9" fmla="*/ 1350725 w 6575702"/>
              <a:gd name="connsiteY9" fmla="*/ 2028838 h 2305469"/>
              <a:gd name="connsiteX0" fmla="*/ 1334698 w 6559675"/>
              <a:gd name="connsiteY0" fmla="*/ 2033414 h 2310045"/>
              <a:gd name="connsiteX1" fmla="*/ 296374 w 6559675"/>
              <a:gd name="connsiteY1" fmla="*/ 1647591 h 2310045"/>
              <a:gd name="connsiteX2" fmla="*/ 99392 w 6559675"/>
              <a:gd name="connsiteY2" fmla="*/ 654301 h 2310045"/>
              <a:gd name="connsiteX3" fmla="*/ 1319784 w 6559675"/>
              <a:gd name="connsiteY3" fmla="*/ 27091 h 2310045"/>
              <a:gd name="connsiteX4" fmla="*/ 5448030 w 6559675"/>
              <a:gd name="connsiteY4" fmla="*/ 195389 h 2310045"/>
              <a:gd name="connsiteX5" fmla="*/ 6559675 w 6559675"/>
              <a:gd name="connsiteY5" fmla="*/ 927455 h 2310045"/>
              <a:gd name="connsiteX6" fmla="*/ 5965954 w 6559675"/>
              <a:gd name="connsiteY6" fmla="*/ 1827451 h 2310045"/>
              <a:gd name="connsiteX7" fmla="*/ 2170812 w 6559675"/>
              <a:gd name="connsiteY7" fmla="*/ 2051245 h 2310045"/>
              <a:gd name="connsiteX8" fmla="*/ 1292231 w 6559675"/>
              <a:gd name="connsiteY8" fmla="*/ 2310045 h 2310045"/>
              <a:gd name="connsiteX9" fmla="*/ 1334698 w 6559675"/>
              <a:gd name="connsiteY9" fmla="*/ 2033414 h 2310045"/>
              <a:gd name="connsiteX0" fmla="*/ 1387100 w 6612077"/>
              <a:gd name="connsiteY0" fmla="*/ 2036495 h 2313126"/>
              <a:gd name="connsiteX1" fmla="*/ 348776 w 6612077"/>
              <a:gd name="connsiteY1" fmla="*/ 1650672 h 2313126"/>
              <a:gd name="connsiteX2" fmla="*/ 88753 w 6612077"/>
              <a:gd name="connsiteY2" fmla="*/ 701450 h 2313126"/>
              <a:gd name="connsiteX3" fmla="*/ 1372186 w 6612077"/>
              <a:gd name="connsiteY3" fmla="*/ 30172 h 2313126"/>
              <a:gd name="connsiteX4" fmla="*/ 5500432 w 6612077"/>
              <a:gd name="connsiteY4" fmla="*/ 198470 h 2313126"/>
              <a:gd name="connsiteX5" fmla="*/ 6612077 w 6612077"/>
              <a:gd name="connsiteY5" fmla="*/ 930536 h 2313126"/>
              <a:gd name="connsiteX6" fmla="*/ 6018356 w 6612077"/>
              <a:gd name="connsiteY6" fmla="*/ 1830532 h 2313126"/>
              <a:gd name="connsiteX7" fmla="*/ 2223214 w 6612077"/>
              <a:gd name="connsiteY7" fmla="*/ 2054326 h 2313126"/>
              <a:gd name="connsiteX8" fmla="*/ 1344633 w 6612077"/>
              <a:gd name="connsiteY8" fmla="*/ 2313126 h 2313126"/>
              <a:gd name="connsiteX9" fmla="*/ 1387100 w 6612077"/>
              <a:gd name="connsiteY9" fmla="*/ 2036495 h 2313126"/>
              <a:gd name="connsiteX0" fmla="*/ 1391247 w 6616224"/>
              <a:gd name="connsiteY0" fmla="*/ 2036495 h 2313126"/>
              <a:gd name="connsiteX1" fmla="*/ 352923 w 6616224"/>
              <a:gd name="connsiteY1" fmla="*/ 1650672 h 2313126"/>
              <a:gd name="connsiteX2" fmla="*/ 92900 w 6616224"/>
              <a:gd name="connsiteY2" fmla="*/ 701450 h 2313126"/>
              <a:gd name="connsiteX3" fmla="*/ 1376333 w 6616224"/>
              <a:gd name="connsiteY3" fmla="*/ 30172 h 2313126"/>
              <a:gd name="connsiteX4" fmla="*/ 5504579 w 6616224"/>
              <a:gd name="connsiteY4" fmla="*/ 198470 h 2313126"/>
              <a:gd name="connsiteX5" fmla="*/ 6616224 w 6616224"/>
              <a:gd name="connsiteY5" fmla="*/ 930536 h 2313126"/>
              <a:gd name="connsiteX6" fmla="*/ 6022503 w 6616224"/>
              <a:gd name="connsiteY6" fmla="*/ 1830532 h 2313126"/>
              <a:gd name="connsiteX7" fmla="*/ 2227361 w 6616224"/>
              <a:gd name="connsiteY7" fmla="*/ 2054326 h 2313126"/>
              <a:gd name="connsiteX8" fmla="*/ 1348780 w 6616224"/>
              <a:gd name="connsiteY8" fmla="*/ 2313126 h 2313126"/>
              <a:gd name="connsiteX9" fmla="*/ 1391247 w 6616224"/>
              <a:gd name="connsiteY9" fmla="*/ 2036495 h 2313126"/>
              <a:gd name="connsiteX0" fmla="*/ 1389139 w 6614116"/>
              <a:gd name="connsiteY0" fmla="*/ 2036495 h 2313126"/>
              <a:gd name="connsiteX1" fmla="*/ 350815 w 6614116"/>
              <a:gd name="connsiteY1" fmla="*/ 1650672 h 2313126"/>
              <a:gd name="connsiteX2" fmla="*/ 90792 w 6614116"/>
              <a:gd name="connsiteY2" fmla="*/ 701450 h 2313126"/>
              <a:gd name="connsiteX3" fmla="*/ 1374225 w 6614116"/>
              <a:gd name="connsiteY3" fmla="*/ 30172 h 2313126"/>
              <a:gd name="connsiteX4" fmla="*/ 5502471 w 6614116"/>
              <a:gd name="connsiteY4" fmla="*/ 198470 h 2313126"/>
              <a:gd name="connsiteX5" fmla="*/ 6614116 w 6614116"/>
              <a:gd name="connsiteY5" fmla="*/ 930536 h 2313126"/>
              <a:gd name="connsiteX6" fmla="*/ 6020395 w 6614116"/>
              <a:gd name="connsiteY6" fmla="*/ 1830532 h 2313126"/>
              <a:gd name="connsiteX7" fmla="*/ 2225253 w 6614116"/>
              <a:gd name="connsiteY7" fmla="*/ 2054326 h 2313126"/>
              <a:gd name="connsiteX8" fmla="*/ 1346672 w 6614116"/>
              <a:gd name="connsiteY8" fmla="*/ 2313126 h 2313126"/>
              <a:gd name="connsiteX9" fmla="*/ 1389139 w 6614116"/>
              <a:gd name="connsiteY9" fmla="*/ 2036495 h 2313126"/>
              <a:gd name="connsiteX0" fmla="*/ 1389139 w 6614116"/>
              <a:gd name="connsiteY0" fmla="*/ 2036495 h 2313126"/>
              <a:gd name="connsiteX1" fmla="*/ 350815 w 6614116"/>
              <a:gd name="connsiteY1" fmla="*/ 1650672 h 2313126"/>
              <a:gd name="connsiteX2" fmla="*/ 90792 w 6614116"/>
              <a:gd name="connsiteY2" fmla="*/ 701450 h 2313126"/>
              <a:gd name="connsiteX3" fmla="*/ 1374225 w 6614116"/>
              <a:gd name="connsiteY3" fmla="*/ 30172 h 2313126"/>
              <a:gd name="connsiteX4" fmla="*/ 5502471 w 6614116"/>
              <a:gd name="connsiteY4" fmla="*/ 198470 h 2313126"/>
              <a:gd name="connsiteX5" fmla="*/ 6614116 w 6614116"/>
              <a:gd name="connsiteY5" fmla="*/ 930536 h 2313126"/>
              <a:gd name="connsiteX6" fmla="*/ 6020395 w 6614116"/>
              <a:gd name="connsiteY6" fmla="*/ 1830532 h 2313126"/>
              <a:gd name="connsiteX7" fmla="*/ 2225253 w 6614116"/>
              <a:gd name="connsiteY7" fmla="*/ 2054326 h 2313126"/>
              <a:gd name="connsiteX8" fmla="*/ 1346672 w 6614116"/>
              <a:gd name="connsiteY8" fmla="*/ 2313126 h 2313126"/>
              <a:gd name="connsiteX9" fmla="*/ 1389139 w 6614116"/>
              <a:gd name="connsiteY9" fmla="*/ 2036495 h 2313126"/>
              <a:gd name="connsiteX0" fmla="*/ 1438885 w 6613429"/>
              <a:gd name="connsiteY0" fmla="*/ 2029150 h 2313126"/>
              <a:gd name="connsiteX1" fmla="*/ 350128 w 6613429"/>
              <a:gd name="connsiteY1" fmla="*/ 1650672 h 2313126"/>
              <a:gd name="connsiteX2" fmla="*/ 90105 w 6613429"/>
              <a:gd name="connsiteY2" fmla="*/ 701450 h 2313126"/>
              <a:gd name="connsiteX3" fmla="*/ 1373538 w 6613429"/>
              <a:gd name="connsiteY3" fmla="*/ 30172 h 2313126"/>
              <a:gd name="connsiteX4" fmla="*/ 5501784 w 6613429"/>
              <a:gd name="connsiteY4" fmla="*/ 198470 h 2313126"/>
              <a:gd name="connsiteX5" fmla="*/ 6613429 w 6613429"/>
              <a:gd name="connsiteY5" fmla="*/ 930536 h 2313126"/>
              <a:gd name="connsiteX6" fmla="*/ 6019708 w 6613429"/>
              <a:gd name="connsiteY6" fmla="*/ 1830532 h 2313126"/>
              <a:gd name="connsiteX7" fmla="*/ 2224566 w 6613429"/>
              <a:gd name="connsiteY7" fmla="*/ 2054326 h 2313126"/>
              <a:gd name="connsiteX8" fmla="*/ 1345985 w 6613429"/>
              <a:gd name="connsiteY8" fmla="*/ 2313126 h 2313126"/>
              <a:gd name="connsiteX9" fmla="*/ 1438885 w 6613429"/>
              <a:gd name="connsiteY9" fmla="*/ 2029150 h 2313126"/>
              <a:gd name="connsiteX0" fmla="*/ 1411781 w 6586325"/>
              <a:gd name="connsiteY0" fmla="*/ 2029150 h 2313126"/>
              <a:gd name="connsiteX1" fmla="*/ 323024 w 6586325"/>
              <a:gd name="connsiteY1" fmla="*/ 1650672 h 2313126"/>
              <a:gd name="connsiteX2" fmla="*/ 63001 w 6586325"/>
              <a:gd name="connsiteY2" fmla="*/ 701450 h 2313126"/>
              <a:gd name="connsiteX3" fmla="*/ 1346434 w 6586325"/>
              <a:gd name="connsiteY3" fmla="*/ 30172 h 2313126"/>
              <a:gd name="connsiteX4" fmla="*/ 5474680 w 6586325"/>
              <a:gd name="connsiteY4" fmla="*/ 198470 h 2313126"/>
              <a:gd name="connsiteX5" fmla="*/ 6586325 w 6586325"/>
              <a:gd name="connsiteY5" fmla="*/ 930536 h 2313126"/>
              <a:gd name="connsiteX6" fmla="*/ 5992604 w 6586325"/>
              <a:gd name="connsiteY6" fmla="*/ 1830532 h 2313126"/>
              <a:gd name="connsiteX7" fmla="*/ 2197462 w 6586325"/>
              <a:gd name="connsiteY7" fmla="*/ 2054326 h 2313126"/>
              <a:gd name="connsiteX8" fmla="*/ 1318881 w 6586325"/>
              <a:gd name="connsiteY8" fmla="*/ 2313126 h 2313126"/>
              <a:gd name="connsiteX9" fmla="*/ 1411781 w 6586325"/>
              <a:gd name="connsiteY9" fmla="*/ 2029150 h 2313126"/>
              <a:gd name="connsiteX0" fmla="*/ 1422251 w 6596795"/>
              <a:gd name="connsiteY0" fmla="*/ 2029150 h 2313126"/>
              <a:gd name="connsiteX1" fmla="*/ 333494 w 6596795"/>
              <a:gd name="connsiteY1" fmla="*/ 1650672 h 2313126"/>
              <a:gd name="connsiteX2" fmla="*/ 73471 w 6596795"/>
              <a:gd name="connsiteY2" fmla="*/ 701450 h 2313126"/>
              <a:gd name="connsiteX3" fmla="*/ 1356904 w 6596795"/>
              <a:gd name="connsiteY3" fmla="*/ 30172 h 2313126"/>
              <a:gd name="connsiteX4" fmla="*/ 5485150 w 6596795"/>
              <a:gd name="connsiteY4" fmla="*/ 198470 h 2313126"/>
              <a:gd name="connsiteX5" fmla="*/ 6596795 w 6596795"/>
              <a:gd name="connsiteY5" fmla="*/ 930536 h 2313126"/>
              <a:gd name="connsiteX6" fmla="*/ 6003074 w 6596795"/>
              <a:gd name="connsiteY6" fmla="*/ 1830532 h 2313126"/>
              <a:gd name="connsiteX7" fmla="*/ 2207932 w 6596795"/>
              <a:gd name="connsiteY7" fmla="*/ 2054326 h 2313126"/>
              <a:gd name="connsiteX8" fmla="*/ 1329351 w 6596795"/>
              <a:gd name="connsiteY8" fmla="*/ 2313126 h 2313126"/>
              <a:gd name="connsiteX9" fmla="*/ 1422251 w 6596795"/>
              <a:gd name="connsiteY9" fmla="*/ 2029150 h 2313126"/>
              <a:gd name="connsiteX0" fmla="*/ 1427107 w 6601651"/>
              <a:gd name="connsiteY0" fmla="*/ 2029150 h 2313126"/>
              <a:gd name="connsiteX1" fmla="*/ 338350 w 6601651"/>
              <a:gd name="connsiteY1" fmla="*/ 1650672 h 2313126"/>
              <a:gd name="connsiteX2" fmla="*/ 78327 w 6601651"/>
              <a:gd name="connsiteY2" fmla="*/ 701450 h 2313126"/>
              <a:gd name="connsiteX3" fmla="*/ 1361760 w 6601651"/>
              <a:gd name="connsiteY3" fmla="*/ 30172 h 2313126"/>
              <a:gd name="connsiteX4" fmla="*/ 5490006 w 6601651"/>
              <a:gd name="connsiteY4" fmla="*/ 198470 h 2313126"/>
              <a:gd name="connsiteX5" fmla="*/ 6601651 w 6601651"/>
              <a:gd name="connsiteY5" fmla="*/ 930536 h 2313126"/>
              <a:gd name="connsiteX6" fmla="*/ 6007930 w 6601651"/>
              <a:gd name="connsiteY6" fmla="*/ 1830532 h 2313126"/>
              <a:gd name="connsiteX7" fmla="*/ 2212788 w 6601651"/>
              <a:gd name="connsiteY7" fmla="*/ 2054326 h 2313126"/>
              <a:gd name="connsiteX8" fmla="*/ 1334207 w 6601651"/>
              <a:gd name="connsiteY8" fmla="*/ 2313126 h 2313126"/>
              <a:gd name="connsiteX9" fmla="*/ 1427107 w 6601651"/>
              <a:gd name="connsiteY9" fmla="*/ 2029150 h 2313126"/>
              <a:gd name="connsiteX0" fmla="*/ 1438040 w 6612584"/>
              <a:gd name="connsiteY0" fmla="*/ 2029150 h 2313126"/>
              <a:gd name="connsiteX1" fmla="*/ 349283 w 6612584"/>
              <a:gd name="connsiteY1" fmla="*/ 1650672 h 2313126"/>
              <a:gd name="connsiteX2" fmla="*/ 89260 w 6612584"/>
              <a:gd name="connsiteY2" fmla="*/ 701450 h 2313126"/>
              <a:gd name="connsiteX3" fmla="*/ 1372693 w 6612584"/>
              <a:gd name="connsiteY3" fmla="*/ 30172 h 2313126"/>
              <a:gd name="connsiteX4" fmla="*/ 5500939 w 6612584"/>
              <a:gd name="connsiteY4" fmla="*/ 198470 h 2313126"/>
              <a:gd name="connsiteX5" fmla="*/ 6612584 w 6612584"/>
              <a:gd name="connsiteY5" fmla="*/ 930536 h 2313126"/>
              <a:gd name="connsiteX6" fmla="*/ 6018863 w 6612584"/>
              <a:gd name="connsiteY6" fmla="*/ 1830532 h 2313126"/>
              <a:gd name="connsiteX7" fmla="*/ 2223721 w 6612584"/>
              <a:gd name="connsiteY7" fmla="*/ 2054326 h 2313126"/>
              <a:gd name="connsiteX8" fmla="*/ 1345140 w 6612584"/>
              <a:gd name="connsiteY8" fmla="*/ 2313126 h 2313126"/>
              <a:gd name="connsiteX9" fmla="*/ 1438040 w 6612584"/>
              <a:gd name="connsiteY9" fmla="*/ 2029150 h 2313126"/>
              <a:gd name="connsiteX0" fmla="*/ 1438040 w 6612584"/>
              <a:gd name="connsiteY0" fmla="*/ 2029150 h 2313126"/>
              <a:gd name="connsiteX1" fmla="*/ 349283 w 6612584"/>
              <a:gd name="connsiteY1" fmla="*/ 1650672 h 2313126"/>
              <a:gd name="connsiteX2" fmla="*/ 89260 w 6612584"/>
              <a:gd name="connsiteY2" fmla="*/ 701450 h 2313126"/>
              <a:gd name="connsiteX3" fmla="*/ 1372693 w 6612584"/>
              <a:gd name="connsiteY3" fmla="*/ 30172 h 2313126"/>
              <a:gd name="connsiteX4" fmla="*/ 5500939 w 6612584"/>
              <a:gd name="connsiteY4" fmla="*/ 198470 h 2313126"/>
              <a:gd name="connsiteX5" fmla="*/ 6612584 w 6612584"/>
              <a:gd name="connsiteY5" fmla="*/ 930536 h 2313126"/>
              <a:gd name="connsiteX6" fmla="*/ 6018863 w 6612584"/>
              <a:gd name="connsiteY6" fmla="*/ 1830532 h 2313126"/>
              <a:gd name="connsiteX7" fmla="*/ 2223721 w 6612584"/>
              <a:gd name="connsiteY7" fmla="*/ 2054326 h 2313126"/>
              <a:gd name="connsiteX8" fmla="*/ 1345140 w 6612584"/>
              <a:gd name="connsiteY8" fmla="*/ 2313126 h 2313126"/>
              <a:gd name="connsiteX9" fmla="*/ 1438040 w 6612584"/>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98750 w 6597644"/>
              <a:gd name="connsiteY0" fmla="*/ 2029150 h 2313126"/>
              <a:gd name="connsiteX1" fmla="*/ 298554 w 6597644"/>
              <a:gd name="connsiteY1" fmla="*/ 1654147 h 2313126"/>
              <a:gd name="connsiteX2" fmla="*/ 74320 w 6597644"/>
              <a:gd name="connsiteY2" fmla="*/ 701450 h 2313126"/>
              <a:gd name="connsiteX3" fmla="*/ 1357753 w 6597644"/>
              <a:gd name="connsiteY3" fmla="*/ 30172 h 2313126"/>
              <a:gd name="connsiteX4" fmla="*/ 5485999 w 6597644"/>
              <a:gd name="connsiteY4" fmla="*/ 198470 h 2313126"/>
              <a:gd name="connsiteX5" fmla="*/ 6597644 w 6597644"/>
              <a:gd name="connsiteY5" fmla="*/ 930536 h 2313126"/>
              <a:gd name="connsiteX6" fmla="*/ 6003923 w 6597644"/>
              <a:gd name="connsiteY6" fmla="*/ 1830532 h 2313126"/>
              <a:gd name="connsiteX7" fmla="*/ 2208781 w 6597644"/>
              <a:gd name="connsiteY7" fmla="*/ 2054326 h 2313126"/>
              <a:gd name="connsiteX8" fmla="*/ 1330200 w 6597644"/>
              <a:gd name="connsiteY8" fmla="*/ 2313126 h 2313126"/>
              <a:gd name="connsiteX9" fmla="*/ 1498750 w 6597644"/>
              <a:gd name="connsiteY9" fmla="*/ 2029150 h 2313126"/>
              <a:gd name="connsiteX0" fmla="*/ 1499850 w 6598744"/>
              <a:gd name="connsiteY0" fmla="*/ 2029150 h 2313126"/>
              <a:gd name="connsiteX1" fmla="*/ 299654 w 6598744"/>
              <a:gd name="connsiteY1" fmla="*/ 1654147 h 2313126"/>
              <a:gd name="connsiteX2" fmla="*/ 75420 w 6598744"/>
              <a:gd name="connsiteY2" fmla="*/ 701450 h 2313126"/>
              <a:gd name="connsiteX3" fmla="*/ 1358853 w 6598744"/>
              <a:gd name="connsiteY3" fmla="*/ 30172 h 2313126"/>
              <a:gd name="connsiteX4" fmla="*/ 5487099 w 6598744"/>
              <a:gd name="connsiteY4" fmla="*/ 198470 h 2313126"/>
              <a:gd name="connsiteX5" fmla="*/ 6598744 w 6598744"/>
              <a:gd name="connsiteY5" fmla="*/ 930536 h 2313126"/>
              <a:gd name="connsiteX6" fmla="*/ 6005023 w 6598744"/>
              <a:gd name="connsiteY6" fmla="*/ 1830532 h 2313126"/>
              <a:gd name="connsiteX7" fmla="*/ 2209881 w 6598744"/>
              <a:gd name="connsiteY7" fmla="*/ 2054326 h 2313126"/>
              <a:gd name="connsiteX8" fmla="*/ 1331300 w 6598744"/>
              <a:gd name="connsiteY8" fmla="*/ 2313126 h 2313126"/>
              <a:gd name="connsiteX9" fmla="*/ 1499850 w 6598744"/>
              <a:gd name="connsiteY9" fmla="*/ 2029150 h 2313126"/>
              <a:gd name="connsiteX0" fmla="*/ 1499850 w 6598744"/>
              <a:gd name="connsiteY0" fmla="*/ 2029150 h 2313126"/>
              <a:gd name="connsiteX1" fmla="*/ 299654 w 6598744"/>
              <a:gd name="connsiteY1" fmla="*/ 1654147 h 2313126"/>
              <a:gd name="connsiteX2" fmla="*/ 75420 w 6598744"/>
              <a:gd name="connsiteY2" fmla="*/ 701450 h 2313126"/>
              <a:gd name="connsiteX3" fmla="*/ 1358853 w 6598744"/>
              <a:gd name="connsiteY3" fmla="*/ 30172 h 2313126"/>
              <a:gd name="connsiteX4" fmla="*/ 5487099 w 6598744"/>
              <a:gd name="connsiteY4" fmla="*/ 198470 h 2313126"/>
              <a:gd name="connsiteX5" fmla="*/ 6598744 w 6598744"/>
              <a:gd name="connsiteY5" fmla="*/ 930536 h 2313126"/>
              <a:gd name="connsiteX6" fmla="*/ 6005023 w 6598744"/>
              <a:gd name="connsiteY6" fmla="*/ 1830532 h 2313126"/>
              <a:gd name="connsiteX7" fmla="*/ 2209881 w 6598744"/>
              <a:gd name="connsiteY7" fmla="*/ 2054326 h 2313126"/>
              <a:gd name="connsiteX8" fmla="*/ 1331300 w 6598744"/>
              <a:gd name="connsiteY8" fmla="*/ 2313126 h 2313126"/>
              <a:gd name="connsiteX9" fmla="*/ 1499850 w 6598744"/>
              <a:gd name="connsiteY9" fmla="*/ 2029150 h 2313126"/>
              <a:gd name="connsiteX0" fmla="*/ 1506919 w 6605813"/>
              <a:gd name="connsiteY0" fmla="*/ 2029150 h 2313126"/>
              <a:gd name="connsiteX1" fmla="*/ 306723 w 6605813"/>
              <a:gd name="connsiteY1" fmla="*/ 1654147 h 2313126"/>
              <a:gd name="connsiteX2" fmla="*/ 82489 w 6605813"/>
              <a:gd name="connsiteY2" fmla="*/ 701450 h 2313126"/>
              <a:gd name="connsiteX3" fmla="*/ 1365922 w 6605813"/>
              <a:gd name="connsiteY3" fmla="*/ 30172 h 2313126"/>
              <a:gd name="connsiteX4" fmla="*/ 5494168 w 6605813"/>
              <a:gd name="connsiteY4" fmla="*/ 198470 h 2313126"/>
              <a:gd name="connsiteX5" fmla="*/ 6605813 w 6605813"/>
              <a:gd name="connsiteY5" fmla="*/ 930536 h 2313126"/>
              <a:gd name="connsiteX6" fmla="*/ 6012092 w 6605813"/>
              <a:gd name="connsiteY6" fmla="*/ 1830532 h 2313126"/>
              <a:gd name="connsiteX7" fmla="*/ 2216950 w 6605813"/>
              <a:gd name="connsiteY7" fmla="*/ 2054326 h 2313126"/>
              <a:gd name="connsiteX8" fmla="*/ 1338369 w 6605813"/>
              <a:gd name="connsiteY8" fmla="*/ 2313126 h 2313126"/>
              <a:gd name="connsiteX9" fmla="*/ 1506919 w 6605813"/>
              <a:gd name="connsiteY9" fmla="*/ 2029150 h 231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5813" h="2313126">
                <a:moveTo>
                  <a:pt x="1506919" y="2029150"/>
                </a:moveTo>
                <a:cubicBezTo>
                  <a:pt x="1417504" y="1839150"/>
                  <a:pt x="585881" y="1896278"/>
                  <a:pt x="306723" y="1654147"/>
                </a:cubicBezTo>
                <a:cubicBezTo>
                  <a:pt x="27565" y="1412016"/>
                  <a:pt x="-94044" y="972113"/>
                  <a:pt x="82489" y="701450"/>
                </a:cubicBezTo>
                <a:cubicBezTo>
                  <a:pt x="259022" y="430788"/>
                  <a:pt x="463975" y="114002"/>
                  <a:pt x="1365922" y="30172"/>
                </a:cubicBezTo>
                <a:cubicBezTo>
                  <a:pt x="2267869" y="-53658"/>
                  <a:pt x="4620853" y="48409"/>
                  <a:pt x="5494168" y="198470"/>
                </a:cubicBezTo>
                <a:cubicBezTo>
                  <a:pt x="6367483" y="348531"/>
                  <a:pt x="6547059" y="600421"/>
                  <a:pt x="6605813" y="930536"/>
                </a:cubicBezTo>
                <a:cubicBezTo>
                  <a:pt x="6583958" y="1261451"/>
                  <a:pt x="6667921" y="1584477"/>
                  <a:pt x="6012092" y="1830532"/>
                </a:cubicBezTo>
                <a:cubicBezTo>
                  <a:pt x="5356263" y="2076587"/>
                  <a:pt x="2425296" y="2046334"/>
                  <a:pt x="2216950" y="2054326"/>
                </a:cubicBezTo>
                <a:cubicBezTo>
                  <a:pt x="1882633" y="2207554"/>
                  <a:pt x="1465597" y="2294989"/>
                  <a:pt x="1338369" y="2313126"/>
                </a:cubicBezTo>
                <a:cubicBezTo>
                  <a:pt x="1524676" y="2124221"/>
                  <a:pt x="1506919" y="2029150"/>
                  <a:pt x="1506919" y="2029150"/>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F600ADA8-B187-462A-B921-5EFF230EF516}"/>
              </a:ext>
            </a:extLst>
          </p:cNvPr>
          <p:cNvSpPr>
            <a:spLocks noGrp="1"/>
          </p:cNvSpPr>
          <p:nvPr>
            <p:ph type="ctrTitle"/>
          </p:nvPr>
        </p:nvSpPr>
        <p:spPr>
          <a:xfrm>
            <a:off x="12450" y="1993732"/>
            <a:ext cx="6049616" cy="1193900"/>
          </a:xfrm>
        </p:spPr>
        <p:txBody>
          <a:bodyPr>
            <a:normAutofit fontScale="90000"/>
          </a:bodyPr>
          <a:lstStyle/>
          <a:p>
            <a:pPr algn="l"/>
            <a:r>
              <a:rPr lang="en-US" dirty="0"/>
              <a:t>       </a:t>
            </a:r>
            <a:r>
              <a:rPr lang="as-IN" dirty="0">
                <a:solidFill>
                  <a:srgbClr val="D6385B"/>
                </a:solidFill>
                <a:latin typeface="Bangla" panose="03000603000000000000" pitchFamily="66" charset="0"/>
                <a:cs typeface="Bangla" panose="03000603000000000000" pitchFamily="66" charset="0"/>
              </a:rPr>
              <a:t>মৃত ব্যক্তি ও আম</a:t>
            </a:r>
            <a:r>
              <a:rPr lang="en-US" dirty="0" err="1">
                <a:solidFill>
                  <a:srgbClr val="D6385B"/>
                </a:solidFill>
                <a:latin typeface="Bangla" panose="03000603000000000000" pitchFamily="66" charset="0"/>
                <a:cs typeface="Bangla" panose="03000603000000000000" pitchFamily="66" charset="0"/>
              </a:rPr>
              <a:t>রা</a:t>
            </a:r>
            <a:br>
              <a:rPr lang="en-US" dirty="0">
                <a:solidFill>
                  <a:srgbClr val="D6385B"/>
                </a:solidFill>
                <a:latin typeface="Bangla" panose="03000603000000000000" pitchFamily="66" charset="0"/>
                <a:cs typeface="Bangla" panose="03000603000000000000" pitchFamily="66" charset="0"/>
              </a:rPr>
            </a:br>
            <a:r>
              <a:rPr lang="as-IN" dirty="0">
                <a:solidFill>
                  <a:srgbClr val="D6385B"/>
                </a:solidFill>
                <a:latin typeface="Bangla" panose="03000603000000000000" pitchFamily="66" charset="0"/>
                <a:cs typeface="Bangla" panose="03000603000000000000" pitchFamily="66" charset="0"/>
              </a:rPr>
              <a:t> </a:t>
            </a:r>
            <a:r>
              <a:rPr lang="en-US" dirty="0">
                <a:solidFill>
                  <a:srgbClr val="D6385B"/>
                </a:solidFill>
                <a:latin typeface="Bangla" panose="03000603000000000000" pitchFamily="66" charset="0"/>
                <a:cs typeface="Bangla" panose="03000603000000000000" pitchFamily="66" charset="0"/>
              </a:rPr>
              <a:t>              ৯</a:t>
            </a:r>
            <a:r>
              <a:rPr lang="as-IN" dirty="0">
                <a:solidFill>
                  <a:srgbClr val="D6385B"/>
                </a:solidFill>
                <a:latin typeface="Bangla" panose="03000603000000000000" pitchFamily="66" charset="0"/>
                <a:cs typeface="Bangla" panose="03000603000000000000" pitchFamily="66" charset="0"/>
              </a:rPr>
              <a:t>ম পর্ব</a:t>
            </a:r>
            <a:br>
              <a:rPr lang="as-IN" dirty="0">
                <a:solidFill>
                  <a:srgbClr val="D6385B"/>
                </a:solidFill>
                <a:latin typeface="Bangla" panose="03000603000000000000" pitchFamily="66" charset="0"/>
                <a:cs typeface="Bangla" panose="03000603000000000000" pitchFamily="66" charset="0"/>
              </a:rPr>
            </a:br>
            <a:r>
              <a:rPr lang="as-IN" dirty="0">
                <a:solidFill>
                  <a:srgbClr val="D6385B"/>
                </a:solidFill>
                <a:latin typeface="Bangla" panose="03000603000000000000" pitchFamily="66" charset="0"/>
                <a:cs typeface="Bangla" panose="03000603000000000000" pitchFamily="66" charset="0"/>
              </a:rPr>
              <a:t>  </a:t>
            </a:r>
            <a:br>
              <a:rPr lang="en-US" dirty="0">
                <a:solidFill>
                  <a:srgbClr val="D6385B"/>
                </a:solidFill>
                <a:latin typeface="Bangla" panose="03000603000000000000" pitchFamily="66" charset="0"/>
                <a:cs typeface="Bangla" panose="03000603000000000000" pitchFamily="66" charset="0"/>
              </a:rPr>
            </a:br>
            <a:r>
              <a:rPr lang="en-US" dirty="0">
                <a:solidFill>
                  <a:srgbClr val="D6385B"/>
                </a:solidFill>
                <a:latin typeface="Bangla" panose="03000603000000000000" pitchFamily="66" charset="0"/>
                <a:cs typeface="Bangla" panose="03000603000000000000" pitchFamily="66" charset="0"/>
              </a:rPr>
              <a:t>   </a:t>
            </a:r>
            <a:r>
              <a:rPr lang="as-IN" dirty="0">
                <a:solidFill>
                  <a:srgbClr val="D6385B"/>
                </a:solidFill>
                <a:latin typeface="Bangla" panose="03000603000000000000" pitchFamily="66" charset="0"/>
                <a:cs typeface="Bangla" panose="03000603000000000000" pitchFamily="66" charset="0"/>
              </a:rPr>
              <a:t>জান্নাত-</a:t>
            </a:r>
            <a:r>
              <a:rPr lang="en-US" dirty="0">
                <a:solidFill>
                  <a:srgbClr val="D6385B"/>
                </a:solidFill>
                <a:latin typeface="Bangla" panose="03000603000000000000" pitchFamily="66" charset="0"/>
                <a:cs typeface="Bangla" panose="03000603000000000000" pitchFamily="66" charset="0"/>
              </a:rPr>
              <a:t>২</a:t>
            </a:r>
          </a:p>
        </p:txBody>
      </p:sp>
      <p:sp>
        <p:nvSpPr>
          <p:cNvPr id="15" name="Freeform: Shape 14">
            <a:extLst>
              <a:ext uri="{FF2B5EF4-FFF2-40B4-BE49-F238E27FC236}">
                <a16:creationId xmlns:a16="http://schemas.microsoft.com/office/drawing/2014/main" id="{5A54E502-E41E-47D5-8AB9-683E3D3EE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4884" flipH="1">
            <a:off x="5645898" y="25325"/>
            <a:ext cx="3856838" cy="2114365"/>
          </a:xfrm>
          <a:custGeom>
            <a:avLst/>
            <a:gdLst>
              <a:gd name="connsiteX0" fmla="*/ 986774 w 5065355"/>
              <a:gd name="connsiteY0" fmla="*/ 0 h 3864077"/>
              <a:gd name="connsiteX1" fmla="*/ 1598492 w 5065355"/>
              <a:gd name="connsiteY1" fmla="*/ 571743 h 3864077"/>
              <a:gd name="connsiteX2" fmla="*/ 4623587 w 5065355"/>
              <a:gd name="connsiteY2" fmla="*/ 815032 h 3864077"/>
              <a:gd name="connsiteX3" fmla="*/ 5045794 w 5065355"/>
              <a:gd name="connsiteY3" fmla="*/ 2583837 h 3864077"/>
              <a:gd name="connsiteX4" fmla="*/ 5065097 w 5065355"/>
              <a:gd name="connsiteY4" fmla="*/ 3007422 h 3864077"/>
              <a:gd name="connsiteX5" fmla="*/ 5064540 w 5065355"/>
              <a:gd name="connsiteY5" fmla="*/ 3083457 h 3864077"/>
              <a:gd name="connsiteX6" fmla="*/ 5065355 w 5065355"/>
              <a:gd name="connsiteY6" fmla="*/ 3093208 h 3864077"/>
              <a:gd name="connsiteX7" fmla="*/ 5059336 w 5065355"/>
              <a:gd name="connsiteY7" fmla="*/ 3165214 h 3864077"/>
              <a:gd name="connsiteX8" fmla="*/ 5058896 w 5065355"/>
              <a:gd name="connsiteY8" fmla="*/ 3171406 h 3864077"/>
              <a:gd name="connsiteX9" fmla="*/ 5058773 w 5065355"/>
              <a:gd name="connsiteY9" fmla="*/ 3171941 h 3864077"/>
              <a:gd name="connsiteX10" fmla="*/ 5057188 w 5065355"/>
              <a:gd name="connsiteY10" fmla="*/ 3190910 h 3864077"/>
              <a:gd name="connsiteX11" fmla="*/ 5033762 w 5065355"/>
              <a:gd name="connsiteY11" fmla="*/ 3281910 h 3864077"/>
              <a:gd name="connsiteX12" fmla="*/ 5033487 w 5065355"/>
              <a:gd name="connsiteY12" fmla="*/ 3282522 h 3864077"/>
              <a:gd name="connsiteX13" fmla="*/ 5027369 w 5065355"/>
              <a:gd name="connsiteY13" fmla="*/ 3309275 h 3864077"/>
              <a:gd name="connsiteX14" fmla="*/ 4908386 w 5065355"/>
              <a:gd name="connsiteY14" fmla="*/ 3476562 h 3864077"/>
              <a:gd name="connsiteX15" fmla="*/ 4902444 w 5065355"/>
              <a:gd name="connsiteY15" fmla="*/ 3480940 h 3864077"/>
              <a:gd name="connsiteX16" fmla="*/ 4888108 w 5065355"/>
              <a:gd name="connsiteY16" fmla="*/ 3495204 h 3864077"/>
              <a:gd name="connsiteX17" fmla="*/ 4819819 w 5065355"/>
              <a:gd name="connsiteY17" fmla="*/ 3539901 h 3864077"/>
              <a:gd name="connsiteX18" fmla="*/ 4806748 w 5065355"/>
              <a:gd name="connsiteY18" fmla="*/ 3544794 h 3864077"/>
              <a:gd name="connsiteX19" fmla="*/ 4765129 w 5065355"/>
              <a:gd name="connsiteY19" fmla="*/ 3568040 h 3864077"/>
              <a:gd name="connsiteX20" fmla="*/ 4426673 w 5065355"/>
              <a:gd name="connsiteY20" fmla="*/ 3685984 h 3864077"/>
              <a:gd name="connsiteX21" fmla="*/ 534075 w 5065355"/>
              <a:gd name="connsiteY21" fmla="*/ 3761757 h 3864077"/>
              <a:gd name="connsiteX22" fmla="*/ 451805 w 5065355"/>
              <a:gd name="connsiteY22" fmla="*/ 3738960 h 3864077"/>
              <a:gd name="connsiteX23" fmla="*/ 417467 w 5065355"/>
              <a:gd name="connsiteY23" fmla="*/ 3743134 h 3864077"/>
              <a:gd name="connsiteX24" fmla="*/ 47039 w 5065355"/>
              <a:gd name="connsiteY24" fmla="*/ 3447046 h 3864077"/>
              <a:gd name="connsiteX25" fmla="*/ 38763 w 5065355"/>
              <a:gd name="connsiteY25" fmla="*/ 3414896 h 3864077"/>
              <a:gd name="connsiteX26" fmla="*/ 28376 w 5065355"/>
              <a:gd name="connsiteY26" fmla="*/ 3388641 h 3864077"/>
              <a:gd name="connsiteX27" fmla="*/ 14642 w 5065355"/>
              <a:gd name="connsiteY27" fmla="*/ 2681940 h 3864077"/>
              <a:gd name="connsiteX28" fmla="*/ 141525 w 5065355"/>
              <a:gd name="connsiteY28" fmla="*/ 1290513 h 3864077"/>
              <a:gd name="connsiteX29" fmla="*/ 968842 w 5065355"/>
              <a:gd name="connsiteY29" fmla="*/ 590018 h 3864077"/>
              <a:gd name="connsiteX30" fmla="*/ 986774 w 5065355"/>
              <a:gd name="connsiteY30" fmla="*/ 0 h 3864077"/>
              <a:gd name="connsiteX0" fmla="*/ 986774 w 5065355"/>
              <a:gd name="connsiteY0" fmla="*/ 0 h 3852421"/>
              <a:gd name="connsiteX1" fmla="*/ 1598492 w 5065355"/>
              <a:gd name="connsiteY1" fmla="*/ 571743 h 3852421"/>
              <a:gd name="connsiteX2" fmla="*/ 4623587 w 5065355"/>
              <a:gd name="connsiteY2" fmla="*/ 815032 h 3852421"/>
              <a:gd name="connsiteX3" fmla="*/ 5045794 w 5065355"/>
              <a:gd name="connsiteY3" fmla="*/ 2583837 h 3852421"/>
              <a:gd name="connsiteX4" fmla="*/ 5065097 w 5065355"/>
              <a:gd name="connsiteY4" fmla="*/ 3007422 h 3852421"/>
              <a:gd name="connsiteX5" fmla="*/ 5064540 w 5065355"/>
              <a:gd name="connsiteY5" fmla="*/ 3083457 h 3852421"/>
              <a:gd name="connsiteX6" fmla="*/ 5065355 w 5065355"/>
              <a:gd name="connsiteY6" fmla="*/ 3093208 h 3852421"/>
              <a:gd name="connsiteX7" fmla="*/ 5059336 w 5065355"/>
              <a:gd name="connsiteY7" fmla="*/ 3165214 h 3852421"/>
              <a:gd name="connsiteX8" fmla="*/ 5058896 w 5065355"/>
              <a:gd name="connsiteY8" fmla="*/ 3171406 h 3852421"/>
              <a:gd name="connsiteX9" fmla="*/ 5058773 w 5065355"/>
              <a:gd name="connsiteY9" fmla="*/ 3171941 h 3852421"/>
              <a:gd name="connsiteX10" fmla="*/ 5057188 w 5065355"/>
              <a:gd name="connsiteY10" fmla="*/ 3190910 h 3852421"/>
              <a:gd name="connsiteX11" fmla="*/ 5033762 w 5065355"/>
              <a:gd name="connsiteY11" fmla="*/ 3281910 h 3852421"/>
              <a:gd name="connsiteX12" fmla="*/ 5033487 w 5065355"/>
              <a:gd name="connsiteY12" fmla="*/ 3282522 h 3852421"/>
              <a:gd name="connsiteX13" fmla="*/ 5027369 w 5065355"/>
              <a:gd name="connsiteY13" fmla="*/ 3309275 h 3852421"/>
              <a:gd name="connsiteX14" fmla="*/ 4908386 w 5065355"/>
              <a:gd name="connsiteY14" fmla="*/ 3476562 h 3852421"/>
              <a:gd name="connsiteX15" fmla="*/ 4902444 w 5065355"/>
              <a:gd name="connsiteY15" fmla="*/ 3480940 h 3852421"/>
              <a:gd name="connsiteX16" fmla="*/ 4888108 w 5065355"/>
              <a:gd name="connsiteY16" fmla="*/ 3495204 h 3852421"/>
              <a:gd name="connsiteX17" fmla="*/ 4819819 w 5065355"/>
              <a:gd name="connsiteY17" fmla="*/ 3539901 h 3852421"/>
              <a:gd name="connsiteX18" fmla="*/ 4806748 w 5065355"/>
              <a:gd name="connsiteY18" fmla="*/ 3544794 h 3852421"/>
              <a:gd name="connsiteX19" fmla="*/ 4765129 w 5065355"/>
              <a:gd name="connsiteY19" fmla="*/ 3568040 h 3852421"/>
              <a:gd name="connsiteX20" fmla="*/ 4426673 w 5065355"/>
              <a:gd name="connsiteY20" fmla="*/ 3685984 h 3852421"/>
              <a:gd name="connsiteX21" fmla="*/ 904564 w 5065355"/>
              <a:gd name="connsiteY21" fmla="*/ 3793288 h 3852421"/>
              <a:gd name="connsiteX22" fmla="*/ 451805 w 5065355"/>
              <a:gd name="connsiteY22" fmla="*/ 3738960 h 3852421"/>
              <a:gd name="connsiteX23" fmla="*/ 417467 w 5065355"/>
              <a:gd name="connsiteY23" fmla="*/ 3743134 h 3852421"/>
              <a:gd name="connsiteX24" fmla="*/ 47039 w 5065355"/>
              <a:gd name="connsiteY24" fmla="*/ 3447046 h 3852421"/>
              <a:gd name="connsiteX25" fmla="*/ 38763 w 5065355"/>
              <a:gd name="connsiteY25" fmla="*/ 3414896 h 3852421"/>
              <a:gd name="connsiteX26" fmla="*/ 28376 w 5065355"/>
              <a:gd name="connsiteY26" fmla="*/ 3388641 h 3852421"/>
              <a:gd name="connsiteX27" fmla="*/ 14642 w 5065355"/>
              <a:gd name="connsiteY27" fmla="*/ 2681940 h 3852421"/>
              <a:gd name="connsiteX28" fmla="*/ 141525 w 5065355"/>
              <a:gd name="connsiteY28" fmla="*/ 1290513 h 3852421"/>
              <a:gd name="connsiteX29" fmla="*/ 968842 w 5065355"/>
              <a:gd name="connsiteY29" fmla="*/ 590018 h 3852421"/>
              <a:gd name="connsiteX30" fmla="*/ 986774 w 5065355"/>
              <a:gd name="connsiteY30" fmla="*/ 0 h 3852421"/>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229604 w 5065355"/>
              <a:gd name="connsiteY19" fmla="*/ 3851522 h 3899315"/>
              <a:gd name="connsiteX20" fmla="*/ 904564 w 5065355"/>
              <a:gd name="connsiteY20" fmla="*/ 3793288 h 3899315"/>
              <a:gd name="connsiteX21" fmla="*/ 451805 w 5065355"/>
              <a:gd name="connsiteY21" fmla="*/ 3738960 h 3899315"/>
              <a:gd name="connsiteX22" fmla="*/ 417467 w 5065355"/>
              <a:gd name="connsiteY22" fmla="*/ 3743134 h 3899315"/>
              <a:gd name="connsiteX23" fmla="*/ 47039 w 5065355"/>
              <a:gd name="connsiteY23" fmla="*/ 3447046 h 3899315"/>
              <a:gd name="connsiteX24" fmla="*/ 38763 w 5065355"/>
              <a:gd name="connsiteY24" fmla="*/ 3414896 h 3899315"/>
              <a:gd name="connsiteX25" fmla="*/ 28376 w 5065355"/>
              <a:gd name="connsiteY25" fmla="*/ 3388641 h 3899315"/>
              <a:gd name="connsiteX26" fmla="*/ 14642 w 5065355"/>
              <a:gd name="connsiteY26" fmla="*/ 2681940 h 3899315"/>
              <a:gd name="connsiteX27" fmla="*/ 141525 w 5065355"/>
              <a:gd name="connsiteY27" fmla="*/ 1290513 h 3899315"/>
              <a:gd name="connsiteX28" fmla="*/ 968842 w 5065355"/>
              <a:gd name="connsiteY28" fmla="*/ 590018 h 3899315"/>
              <a:gd name="connsiteX29" fmla="*/ 986774 w 5065355"/>
              <a:gd name="connsiteY29" fmla="*/ 0 h 3899315"/>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88108 w 5065355"/>
              <a:gd name="connsiteY16" fmla="*/ 3495204 h 3885853"/>
              <a:gd name="connsiteX17" fmla="*/ 4819819 w 5065355"/>
              <a:gd name="connsiteY17" fmla="*/ 3539901 h 3885853"/>
              <a:gd name="connsiteX18" fmla="*/ 4735804 w 5065355"/>
              <a:gd name="connsiteY18" fmla="*/ 3804925 h 3885853"/>
              <a:gd name="connsiteX19" fmla="*/ 4229604 w 5065355"/>
              <a:gd name="connsiteY19" fmla="*/ 3851522 h 3885853"/>
              <a:gd name="connsiteX20" fmla="*/ 904564 w 5065355"/>
              <a:gd name="connsiteY20" fmla="*/ 3793288 h 3885853"/>
              <a:gd name="connsiteX21" fmla="*/ 451805 w 5065355"/>
              <a:gd name="connsiteY21" fmla="*/ 3738960 h 3885853"/>
              <a:gd name="connsiteX22" fmla="*/ 417467 w 5065355"/>
              <a:gd name="connsiteY22" fmla="*/ 3743134 h 3885853"/>
              <a:gd name="connsiteX23" fmla="*/ 47039 w 5065355"/>
              <a:gd name="connsiteY23" fmla="*/ 3447046 h 3885853"/>
              <a:gd name="connsiteX24" fmla="*/ 38763 w 5065355"/>
              <a:gd name="connsiteY24" fmla="*/ 3414896 h 3885853"/>
              <a:gd name="connsiteX25" fmla="*/ 28376 w 5065355"/>
              <a:gd name="connsiteY25" fmla="*/ 3388641 h 3885853"/>
              <a:gd name="connsiteX26" fmla="*/ 14642 w 5065355"/>
              <a:gd name="connsiteY26" fmla="*/ 2681940 h 3885853"/>
              <a:gd name="connsiteX27" fmla="*/ 141525 w 5065355"/>
              <a:gd name="connsiteY27" fmla="*/ 1290513 h 3885853"/>
              <a:gd name="connsiteX28" fmla="*/ 968842 w 5065355"/>
              <a:gd name="connsiteY28" fmla="*/ 590018 h 3885853"/>
              <a:gd name="connsiteX29" fmla="*/ 986774 w 5065355"/>
              <a:gd name="connsiteY29"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19819 w 5065355"/>
              <a:gd name="connsiteY16" fmla="*/ 3539901 h 3885853"/>
              <a:gd name="connsiteX17" fmla="*/ 4735804 w 5065355"/>
              <a:gd name="connsiteY17" fmla="*/ 3804925 h 3885853"/>
              <a:gd name="connsiteX18" fmla="*/ 4229604 w 5065355"/>
              <a:gd name="connsiteY18" fmla="*/ 3851522 h 3885853"/>
              <a:gd name="connsiteX19" fmla="*/ 904564 w 5065355"/>
              <a:gd name="connsiteY19" fmla="*/ 3793288 h 3885853"/>
              <a:gd name="connsiteX20" fmla="*/ 451805 w 5065355"/>
              <a:gd name="connsiteY20" fmla="*/ 3738960 h 3885853"/>
              <a:gd name="connsiteX21" fmla="*/ 417467 w 5065355"/>
              <a:gd name="connsiteY21" fmla="*/ 3743134 h 3885853"/>
              <a:gd name="connsiteX22" fmla="*/ 47039 w 5065355"/>
              <a:gd name="connsiteY22" fmla="*/ 3447046 h 3885853"/>
              <a:gd name="connsiteX23" fmla="*/ 38763 w 5065355"/>
              <a:gd name="connsiteY23" fmla="*/ 3414896 h 3885853"/>
              <a:gd name="connsiteX24" fmla="*/ 28376 w 5065355"/>
              <a:gd name="connsiteY24" fmla="*/ 3388641 h 3885853"/>
              <a:gd name="connsiteX25" fmla="*/ 14642 w 5065355"/>
              <a:gd name="connsiteY25" fmla="*/ 2681940 h 3885853"/>
              <a:gd name="connsiteX26" fmla="*/ 141525 w 5065355"/>
              <a:gd name="connsiteY26" fmla="*/ 1290513 h 3885853"/>
              <a:gd name="connsiteX27" fmla="*/ 968842 w 5065355"/>
              <a:gd name="connsiteY27" fmla="*/ 590018 h 3885853"/>
              <a:gd name="connsiteX28" fmla="*/ 986774 w 5065355"/>
              <a:gd name="connsiteY28"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4908386 w 5065355"/>
              <a:gd name="connsiteY13" fmla="*/ 3476562 h 3885853"/>
              <a:gd name="connsiteX14" fmla="*/ 4902444 w 5065355"/>
              <a:gd name="connsiteY14" fmla="*/ 3480940 h 3885853"/>
              <a:gd name="connsiteX15" fmla="*/ 4819819 w 5065355"/>
              <a:gd name="connsiteY15" fmla="*/ 3539901 h 3885853"/>
              <a:gd name="connsiteX16" fmla="*/ 4735804 w 5065355"/>
              <a:gd name="connsiteY16" fmla="*/ 3804925 h 3885853"/>
              <a:gd name="connsiteX17" fmla="*/ 4229604 w 5065355"/>
              <a:gd name="connsiteY17" fmla="*/ 3851522 h 3885853"/>
              <a:gd name="connsiteX18" fmla="*/ 904564 w 5065355"/>
              <a:gd name="connsiteY18" fmla="*/ 3793288 h 3885853"/>
              <a:gd name="connsiteX19" fmla="*/ 451805 w 5065355"/>
              <a:gd name="connsiteY19" fmla="*/ 3738960 h 3885853"/>
              <a:gd name="connsiteX20" fmla="*/ 417467 w 5065355"/>
              <a:gd name="connsiteY20" fmla="*/ 3743134 h 3885853"/>
              <a:gd name="connsiteX21" fmla="*/ 47039 w 5065355"/>
              <a:gd name="connsiteY21" fmla="*/ 3447046 h 3885853"/>
              <a:gd name="connsiteX22" fmla="*/ 38763 w 5065355"/>
              <a:gd name="connsiteY22" fmla="*/ 3414896 h 3885853"/>
              <a:gd name="connsiteX23" fmla="*/ 28376 w 5065355"/>
              <a:gd name="connsiteY23" fmla="*/ 3388641 h 3885853"/>
              <a:gd name="connsiteX24" fmla="*/ 14642 w 5065355"/>
              <a:gd name="connsiteY24" fmla="*/ 2681940 h 3885853"/>
              <a:gd name="connsiteX25" fmla="*/ 141525 w 5065355"/>
              <a:gd name="connsiteY25" fmla="*/ 1290513 h 3885853"/>
              <a:gd name="connsiteX26" fmla="*/ 968842 w 5065355"/>
              <a:gd name="connsiteY26" fmla="*/ 590018 h 3885853"/>
              <a:gd name="connsiteX27" fmla="*/ 986774 w 5065355"/>
              <a:gd name="connsiteY27"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4908386 w 5065355"/>
              <a:gd name="connsiteY12" fmla="*/ 3476562 h 3885853"/>
              <a:gd name="connsiteX13" fmla="*/ 4902444 w 5065355"/>
              <a:gd name="connsiteY13" fmla="*/ 3480940 h 3885853"/>
              <a:gd name="connsiteX14" fmla="*/ 4819819 w 5065355"/>
              <a:gd name="connsiteY14" fmla="*/ 3539901 h 3885853"/>
              <a:gd name="connsiteX15" fmla="*/ 4735804 w 5065355"/>
              <a:gd name="connsiteY15" fmla="*/ 3804925 h 3885853"/>
              <a:gd name="connsiteX16" fmla="*/ 4229604 w 5065355"/>
              <a:gd name="connsiteY16" fmla="*/ 3851522 h 3885853"/>
              <a:gd name="connsiteX17" fmla="*/ 904564 w 5065355"/>
              <a:gd name="connsiteY17" fmla="*/ 3793288 h 3885853"/>
              <a:gd name="connsiteX18" fmla="*/ 451805 w 5065355"/>
              <a:gd name="connsiteY18" fmla="*/ 3738960 h 3885853"/>
              <a:gd name="connsiteX19" fmla="*/ 417467 w 5065355"/>
              <a:gd name="connsiteY19" fmla="*/ 3743134 h 3885853"/>
              <a:gd name="connsiteX20" fmla="*/ 47039 w 5065355"/>
              <a:gd name="connsiteY20" fmla="*/ 3447046 h 3885853"/>
              <a:gd name="connsiteX21" fmla="*/ 38763 w 5065355"/>
              <a:gd name="connsiteY21" fmla="*/ 3414896 h 3885853"/>
              <a:gd name="connsiteX22" fmla="*/ 28376 w 5065355"/>
              <a:gd name="connsiteY22" fmla="*/ 3388641 h 3885853"/>
              <a:gd name="connsiteX23" fmla="*/ 14642 w 5065355"/>
              <a:gd name="connsiteY23" fmla="*/ 2681940 h 3885853"/>
              <a:gd name="connsiteX24" fmla="*/ 141525 w 5065355"/>
              <a:gd name="connsiteY24" fmla="*/ 1290513 h 3885853"/>
              <a:gd name="connsiteX25" fmla="*/ 968842 w 5065355"/>
              <a:gd name="connsiteY25" fmla="*/ 590018 h 3885853"/>
              <a:gd name="connsiteX26" fmla="*/ 986774 w 5065355"/>
              <a:gd name="connsiteY26"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57188 w 5065097"/>
              <a:gd name="connsiteY9" fmla="*/ 3190910 h 3885853"/>
              <a:gd name="connsiteX10" fmla="*/ 5033762 w 5065097"/>
              <a:gd name="connsiteY10" fmla="*/ 3281910 h 3885853"/>
              <a:gd name="connsiteX11" fmla="*/ 4908386 w 5065097"/>
              <a:gd name="connsiteY11" fmla="*/ 3476562 h 3885853"/>
              <a:gd name="connsiteX12" fmla="*/ 4902444 w 5065097"/>
              <a:gd name="connsiteY12" fmla="*/ 3480940 h 3885853"/>
              <a:gd name="connsiteX13" fmla="*/ 4819819 w 5065097"/>
              <a:gd name="connsiteY13" fmla="*/ 3539901 h 3885853"/>
              <a:gd name="connsiteX14" fmla="*/ 4735804 w 5065097"/>
              <a:gd name="connsiteY14" fmla="*/ 3804925 h 3885853"/>
              <a:gd name="connsiteX15" fmla="*/ 4229604 w 5065097"/>
              <a:gd name="connsiteY15" fmla="*/ 3851522 h 3885853"/>
              <a:gd name="connsiteX16" fmla="*/ 904564 w 5065097"/>
              <a:gd name="connsiteY16" fmla="*/ 3793288 h 3885853"/>
              <a:gd name="connsiteX17" fmla="*/ 451805 w 5065097"/>
              <a:gd name="connsiteY17" fmla="*/ 3738960 h 3885853"/>
              <a:gd name="connsiteX18" fmla="*/ 417467 w 5065097"/>
              <a:gd name="connsiteY18" fmla="*/ 3743134 h 3885853"/>
              <a:gd name="connsiteX19" fmla="*/ 47039 w 5065097"/>
              <a:gd name="connsiteY19" fmla="*/ 3447046 h 3885853"/>
              <a:gd name="connsiteX20" fmla="*/ 38763 w 5065097"/>
              <a:gd name="connsiteY20" fmla="*/ 3414896 h 3885853"/>
              <a:gd name="connsiteX21" fmla="*/ 28376 w 5065097"/>
              <a:gd name="connsiteY21" fmla="*/ 3388641 h 3885853"/>
              <a:gd name="connsiteX22" fmla="*/ 14642 w 5065097"/>
              <a:gd name="connsiteY22" fmla="*/ 2681940 h 3885853"/>
              <a:gd name="connsiteX23" fmla="*/ 141525 w 5065097"/>
              <a:gd name="connsiteY23" fmla="*/ 1290513 h 3885853"/>
              <a:gd name="connsiteX24" fmla="*/ 968842 w 5065097"/>
              <a:gd name="connsiteY24" fmla="*/ 590018 h 3885853"/>
              <a:gd name="connsiteX25" fmla="*/ 986774 w 5065097"/>
              <a:gd name="connsiteY25"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33762 w 5065097"/>
              <a:gd name="connsiteY9" fmla="*/ 3281910 h 3885853"/>
              <a:gd name="connsiteX10" fmla="*/ 4908386 w 5065097"/>
              <a:gd name="connsiteY10" fmla="*/ 3476562 h 3885853"/>
              <a:gd name="connsiteX11" fmla="*/ 4902444 w 5065097"/>
              <a:gd name="connsiteY11" fmla="*/ 3480940 h 3885853"/>
              <a:gd name="connsiteX12" fmla="*/ 4819819 w 5065097"/>
              <a:gd name="connsiteY12" fmla="*/ 3539901 h 3885853"/>
              <a:gd name="connsiteX13" fmla="*/ 4735804 w 5065097"/>
              <a:gd name="connsiteY13" fmla="*/ 3804925 h 3885853"/>
              <a:gd name="connsiteX14" fmla="*/ 4229604 w 5065097"/>
              <a:gd name="connsiteY14" fmla="*/ 3851522 h 3885853"/>
              <a:gd name="connsiteX15" fmla="*/ 904564 w 5065097"/>
              <a:gd name="connsiteY15" fmla="*/ 3793288 h 3885853"/>
              <a:gd name="connsiteX16" fmla="*/ 451805 w 5065097"/>
              <a:gd name="connsiteY16" fmla="*/ 3738960 h 3885853"/>
              <a:gd name="connsiteX17" fmla="*/ 417467 w 5065097"/>
              <a:gd name="connsiteY17" fmla="*/ 3743134 h 3885853"/>
              <a:gd name="connsiteX18" fmla="*/ 47039 w 5065097"/>
              <a:gd name="connsiteY18" fmla="*/ 3447046 h 3885853"/>
              <a:gd name="connsiteX19" fmla="*/ 38763 w 5065097"/>
              <a:gd name="connsiteY19" fmla="*/ 3414896 h 3885853"/>
              <a:gd name="connsiteX20" fmla="*/ 28376 w 5065097"/>
              <a:gd name="connsiteY20" fmla="*/ 3388641 h 3885853"/>
              <a:gd name="connsiteX21" fmla="*/ 14642 w 5065097"/>
              <a:gd name="connsiteY21" fmla="*/ 2681940 h 3885853"/>
              <a:gd name="connsiteX22" fmla="*/ 141525 w 5065097"/>
              <a:gd name="connsiteY22" fmla="*/ 1290513 h 3885853"/>
              <a:gd name="connsiteX23" fmla="*/ 968842 w 5065097"/>
              <a:gd name="connsiteY23" fmla="*/ 590018 h 3885853"/>
              <a:gd name="connsiteX24" fmla="*/ 986774 w 5065097"/>
              <a:gd name="connsiteY24"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902444 w 5065097"/>
              <a:gd name="connsiteY10" fmla="*/ 3480940 h 3885853"/>
              <a:gd name="connsiteX11" fmla="*/ 4819819 w 5065097"/>
              <a:gd name="connsiteY11" fmla="*/ 3539901 h 3885853"/>
              <a:gd name="connsiteX12" fmla="*/ 4735804 w 5065097"/>
              <a:gd name="connsiteY12" fmla="*/ 3804925 h 3885853"/>
              <a:gd name="connsiteX13" fmla="*/ 4229604 w 5065097"/>
              <a:gd name="connsiteY13" fmla="*/ 3851522 h 3885853"/>
              <a:gd name="connsiteX14" fmla="*/ 904564 w 5065097"/>
              <a:gd name="connsiteY14" fmla="*/ 3793288 h 3885853"/>
              <a:gd name="connsiteX15" fmla="*/ 451805 w 5065097"/>
              <a:gd name="connsiteY15" fmla="*/ 3738960 h 3885853"/>
              <a:gd name="connsiteX16" fmla="*/ 417467 w 5065097"/>
              <a:gd name="connsiteY16" fmla="*/ 3743134 h 3885853"/>
              <a:gd name="connsiteX17" fmla="*/ 47039 w 5065097"/>
              <a:gd name="connsiteY17" fmla="*/ 3447046 h 3885853"/>
              <a:gd name="connsiteX18" fmla="*/ 38763 w 5065097"/>
              <a:gd name="connsiteY18" fmla="*/ 3414896 h 3885853"/>
              <a:gd name="connsiteX19" fmla="*/ 28376 w 5065097"/>
              <a:gd name="connsiteY19" fmla="*/ 3388641 h 3885853"/>
              <a:gd name="connsiteX20" fmla="*/ 14642 w 5065097"/>
              <a:gd name="connsiteY20" fmla="*/ 2681940 h 3885853"/>
              <a:gd name="connsiteX21" fmla="*/ 141525 w 5065097"/>
              <a:gd name="connsiteY21" fmla="*/ 1290513 h 3885853"/>
              <a:gd name="connsiteX22" fmla="*/ 968842 w 5065097"/>
              <a:gd name="connsiteY22" fmla="*/ 590018 h 3885853"/>
              <a:gd name="connsiteX23" fmla="*/ 986774 w 5065097"/>
              <a:gd name="connsiteY23"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819819 w 5065097"/>
              <a:gd name="connsiteY10" fmla="*/ 3539901 h 3885853"/>
              <a:gd name="connsiteX11" fmla="*/ 4735804 w 5065097"/>
              <a:gd name="connsiteY11" fmla="*/ 3804925 h 3885853"/>
              <a:gd name="connsiteX12" fmla="*/ 4229604 w 5065097"/>
              <a:gd name="connsiteY12" fmla="*/ 3851522 h 3885853"/>
              <a:gd name="connsiteX13" fmla="*/ 904564 w 5065097"/>
              <a:gd name="connsiteY13" fmla="*/ 3793288 h 3885853"/>
              <a:gd name="connsiteX14" fmla="*/ 451805 w 5065097"/>
              <a:gd name="connsiteY14" fmla="*/ 3738960 h 3885853"/>
              <a:gd name="connsiteX15" fmla="*/ 417467 w 5065097"/>
              <a:gd name="connsiteY15" fmla="*/ 3743134 h 3885853"/>
              <a:gd name="connsiteX16" fmla="*/ 47039 w 5065097"/>
              <a:gd name="connsiteY16" fmla="*/ 3447046 h 3885853"/>
              <a:gd name="connsiteX17" fmla="*/ 38763 w 5065097"/>
              <a:gd name="connsiteY17" fmla="*/ 3414896 h 3885853"/>
              <a:gd name="connsiteX18" fmla="*/ 28376 w 5065097"/>
              <a:gd name="connsiteY18" fmla="*/ 3388641 h 3885853"/>
              <a:gd name="connsiteX19" fmla="*/ 14642 w 5065097"/>
              <a:gd name="connsiteY19" fmla="*/ 2681940 h 3885853"/>
              <a:gd name="connsiteX20" fmla="*/ 141525 w 5065097"/>
              <a:gd name="connsiteY20" fmla="*/ 1290513 h 3885853"/>
              <a:gd name="connsiteX21" fmla="*/ 968842 w 5065097"/>
              <a:gd name="connsiteY21" fmla="*/ 590018 h 3885853"/>
              <a:gd name="connsiteX22" fmla="*/ 986774 w 5065097"/>
              <a:gd name="connsiteY22"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819819 w 5065543"/>
              <a:gd name="connsiteY9" fmla="*/ 3539901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993239 w 5065543"/>
              <a:gd name="connsiteY9" fmla="*/ 3784266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735804 w 5065543"/>
              <a:gd name="connsiteY9" fmla="*/ 3804925 h 3885853"/>
              <a:gd name="connsiteX10" fmla="*/ 4229604 w 5065543"/>
              <a:gd name="connsiteY10" fmla="*/ 3851522 h 3885853"/>
              <a:gd name="connsiteX11" fmla="*/ 904564 w 5065543"/>
              <a:gd name="connsiteY11" fmla="*/ 3793288 h 3885853"/>
              <a:gd name="connsiteX12" fmla="*/ 451805 w 5065543"/>
              <a:gd name="connsiteY12" fmla="*/ 3738960 h 3885853"/>
              <a:gd name="connsiteX13" fmla="*/ 417467 w 5065543"/>
              <a:gd name="connsiteY13" fmla="*/ 3743134 h 3885853"/>
              <a:gd name="connsiteX14" fmla="*/ 47039 w 5065543"/>
              <a:gd name="connsiteY14" fmla="*/ 3447046 h 3885853"/>
              <a:gd name="connsiteX15" fmla="*/ 38763 w 5065543"/>
              <a:gd name="connsiteY15" fmla="*/ 3414896 h 3885853"/>
              <a:gd name="connsiteX16" fmla="*/ 28376 w 5065543"/>
              <a:gd name="connsiteY16" fmla="*/ 3388641 h 3885853"/>
              <a:gd name="connsiteX17" fmla="*/ 14642 w 5065543"/>
              <a:gd name="connsiteY17" fmla="*/ 2681940 h 3885853"/>
              <a:gd name="connsiteX18" fmla="*/ 141525 w 5065543"/>
              <a:gd name="connsiteY18" fmla="*/ 1290513 h 3885853"/>
              <a:gd name="connsiteX19" fmla="*/ 968842 w 5065543"/>
              <a:gd name="connsiteY19" fmla="*/ 590018 h 3885853"/>
              <a:gd name="connsiteX20" fmla="*/ 986774 w 5065543"/>
              <a:gd name="connsiteY20"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4993239 w 5065543"/>
              <a:gd name="connsiteY7" fmla="*/ 3784266 h 3885853"/>
              <a:gd name="connsiteX8" fmla="*/ 4229604 w 5065543"/>
              <a:gd name="connsiteY8" fmla="*/ 3851522 h 3885853"/>
              <a:gd name="connsiteX9" fmla="*/ 904564 w 5065543"/>
              <a:gd name="connsiteY9" fmla="*/ 3793288 h 3885853"/>
              <a:gd name="connsiteX10" fmla="*/ 451805 w 5065543"/>
              <a:gd name="connsiteY10" fmla="*/ 3738960 h 3885853"/>
              <a:gd name="connsiteX11" fmla="*/ 417467 w 5065543"/>
              <a:gd name="connsiteY11" fmla="*/ 3743134 h 3885853"/>
              <a:gd name="connsiteX12" fmla="*/ 47039 w 5065543"/>
              <a:gd name="connsiteY12" fmla="*/ 3447046 h 3885853"/>
              <a:gd name="connsiteX13" fmla="*/ 38763 w 5065543"/>
              <a:gd name="connsiteY13" fmla="*/ 3414896 h 3885853"/>
              <a:gd name="connsiteX14" fmla="*/ 28376 w 5065543"/>
              <a:gd name="connsiteY14" fmla="*/ 3388641 h 3885853"/>
              <a:gd name="connsiteX15" fmla="*/ 14642 w 5065543"/>
              <a:gd name="connsiteY15" fmla="*/ 2681940 h 3885853"/>
              <a:gd name="connsiteX16" fmla="*/ 141525 w 5065543"/>
              <a:gd name="connsiteY16" fmla="*/ 1290513 h 3885853"/>
              <a:gd name="connsiteX17" fmla="*/ 968842 w 5065543"/>
              <a:gd name="connsiteY17" fmla="*/ 590018 h 3885853"/>
              <a:gd name="connsiteX18" fmla="*/ 986774 w 5065543"/>
              <a:gd name="connsiteY18" fmla="*/ 0 h 3885853"/>
              <a:gd name="connsiteX0" fmla="*/ 986774 w 5073884"/>
              <a:gd name="connsiteY0" fmla="*/ 0 h 3885853"/>
              <a:gd name="connsiteX1" fmla="*/ 1598492 w 5073884"/>
              <a:gd name="connsiteY1" fmla="*/ 571743 h 3885853"/>
              <a:gd name="connsiteX2" fmla="*/ 4623587 w 5073884"/>
              <a:gd name="connsiteY2" fmla="*/ 815032 h 3885853"/>
              <a:gd name="connsiteX3" fmla="*/ 5045794 w 5073884"/>
              <a:gd name="connsiteY3" fmla="*/ 2583837 h 3885853"/>
              <a:gd name="connsiteX4" fmla="*/ 5065097 w 5073884"/>
              <a:gd name="connsiteY4" fmla="*/ 3007422 h 3885853"/>
              <a:gd name="connsiteX5" fmla="*/ 5059336 w 5073884"/>
              <a:gd name="connsiteY5" fmla="*/ 3165214 h 3885853"/>
              <a:gd name="connsiteX6" fmla="*/ 4993239 w 5073884"/>
              <a:gd name="connsiteY6" fmla="*/ 3784266 h 3885853"/>
              <a:gd name="connsiteX7" fmla="*/ 4229604 w 5073884"/>
              <a:gd name="connsiteY7" fmla="*/ 3851522 h 3885853"/>
              <a:gd name="connsiteX8" fmla="*/ 904564 w 5073884"/>
              <a:gd name="connsiteY8" fmla="*/ 3793288 h 3885853"/>
              <a:gd name="connsiteX9" fmla="*/ 451805 w 5073884"/>
              <a:gd name="connsiteY9" fmla="*/ 3738960 h 3885853"/>
              <a:gd name="connsiteX10" fmla="*/ 417467 w 5073884"/>
              <a:gd name="connsiteY10" fmla="*/ 3743134 h 3885853"/>
              <a:gd name="connsiteX11" fmla="*/ 47039 w 5073884"/>
              <a:gd name="connsiteY11" fmla="*/ 3447046 h 3885853"/>
              <a:gd name="connsiteX12" fmla="*/ 38763 w 5073884"/>
              <a:gd name="connsiteY12" fmla="*/ 3414896 h 3885853"/>
              <a:gd name="connsiteX13" fmla="*/ 28376 w 5073884"/>
              <a:gd name="connsiteY13" fmla="*/ 3388641 h 3885853"/>
              <a:gd name="connsiteX14" fmla="*/ 14642 w 5073884"/>
              <a:gd name="connsiteY14" fmla="*/ 2681940 h 3885853"/>
              <a:gd name="connsiteX15" fmla="*/ 141525 w 5073884"/>
              <a:gd name="connsiteY15" fmla="*/ 1290513 h 3885853"/>
              <a:gd name="connsiteX16" fmla="*/ 968842 w 5073884"/>
              <a:gd name="connsiteY16" fmla="*/ 590018 h 3885853"/>
              <a:gd name="connsiteX17" fmla="*/ 986774 w 5073884"/>
              <a:gd name="connsiteY17" fmla="*/ 0 h 3885853"/>
              <a:gd name="connsiteX0" fmla="*/ 986774 w 5078114"/>
              <a:gd name="connsiteY0" fmla="*/ 0 h 3885853"/>
              <a:gd name="connsiteX1" fmla="*/ 1598492 w 5078114"/>
              <a:gd name="connsiteY1" fmla="*/ 571743 h 3885853"/>
              <a:gd name="connsiteX2" fmla="*/ 4623587 w 5078114"/>
              <a:gd name="connsiteY2" fmla="*/ 815032 h 3885853"/>
              <a:gd name="connsiteX3" fmla="*/ 5045794 w 5078114"/>
              <a:gd name="connsiteY3" fmla="*/ 2583837 h 3885853"/>
              <a:gd name="connsiteX4" fmla="*/ 5065097 w 5078114"/>
              <a:gd name="connsiteY4" fmla="*/ 3007422 h 3885853"/>
              <a:gd name="connsiteX5" fmla="*/ 4993239 w 5078114"/>
              <a:gd name="connsiteY5" fmla="*/ 3784266 h 3885853"/>
              <a:gd name="connsiteX6" fmla="*/ 4229604 w 5078114"/>
              <a:gd name="connsiteY6" fmla="*/ 3851522 h 3885853"/>
              <a:gd name="connsiteX7" fmla="*/ 904564 w 5078114"/>
              <a:gd name="connsiteY7" fmla="*/ 3793288 h 3885853"/>
              <a:gd name="connsiteX8" fmla="*/ 451805 w 5078114"/>
              <a:gd name="connsiteY8" fmla="*/ 3738960 h 3885853"/>
              <a:gd name="connsiteX9" fmla="*/ 417467 w 5078114"/>
              <a:gd name="connsiteY9" fmla="*/ 3743134 h 3885853"/>
              <a:gd name="connsiteX10" fmla="*/ 47039 w 5078114"/>
              <a:gd name="connsiteY10" fmla="*/ 3447046 h 3885853"/>
              <a:gd name="connsiteX11" fmla="*/ 38763 w 5078114"/>
              <a:gd name="connsiteY11" fmla="*/ 3414896 h 3885853"/>
              <a:gd name="connsiteX12" fmla="*/ 28376 w 5078114"/>
              <a:gd name="connsiteY12" fmla="*/ 3388641 h 3885853"/>
              <a:gd name="connsiteX13" fmla="*/ 14642 w 5078114"/>
              <a:gd name="connsiteY13" fmla="*/ 2681940 h 3885853"/>
              <a:gd name="connsiteX14" fmla="*/ 141525 w 5078114"/>
              <a:gd name="connsiteY14" fmla="*/ 1290513 h 3885853"/>
              <a:gd name="connsiteX15" fmla="*/ 968842 w 5078114"/>
              <a:gd name="connsiteY15" fmla="*/ 590018 h 3885853"/>
              <a:gd name="connsiteX16" fmla="*/ 986774 w 5078114"/>
              <a:gd name="connsiteY16" fmla="*/ 0 h 3885853"/>
              <a:gd name="connsiteX0" fmla="*/ 986774 w 5094085"/>
              <a:gd name="connsiteY0" fmla="*/ 0 h 3885853"/>
              <a:gd name="connsiteX1" fmla="*/ 1598492 w 5094085"/>
              <a:gd name="connsiteY1" fmla="*/ 571743 h 3885853"/>
              <a:gd name="connsiteX2" fmla="*/ 4623587 w 5094085"/>
              <a:gd name="connsiteY2" fmla="*/ 815032 h 3885853"/>
              <a:gd name="connsiteX3" fmla="*/ 5045794 w 5094085"/>
              <a:gd name="connsiteY3" fmla="*/ 2583837 h 3885853"/>
              <a:gd name="connsiteX4" fmla="*/ 4993239 w 5094085"/>
              <a:gd name="connsiteY4" fmla="*/ 3784266 h 3885853"/>
              <a:gd name="connsiteX5" fmla="*/ 4229604 w 5094085"/>
              <a:gd name="connsiteY5" fmla="*/ 3851522 h 3885853"/>
              <a:gd name="connsiteX6" fmla="*/ 904564 w 5094085"/>
              <a:gd name="connsiteY6" fmla="*/ 3793288 h 3885853"/>
              <a:gd name="connsiteX7" fmla="*/ 451805 w 5094085"/>
              <a:gd name="connsiteY7" fmla="*/ 3738960 h 3885853"/>
              <a:gd name="connsiteX8" fmla="*/ 417467 w 5094085"/>
              <a:gd name="connsiteY8" fmla="*/ 3743134 h 3885853"/>
              <a:gd name="connsiteX9" fmla="*/ 47039 w 5094085"/>
              <a:gd name="connsiteY9" fmla="*/ 3447046 h 3885853"/>
              <a:gd name="connsiteX10" fmla="*/ 38763 w 5094085"/>
              <a:gd name="connsiteY10" fmla="*/ 3414896 h 3885853"/>
              <a:gd name="connsiteX11" fmla="*/ 28376 w 5094085"/>
              <a:gd name="connsiteY11" fmla="*/ 3388641 h 3885853"/>
              <a:gd name="connsiteX12" fmla="*/ 14642 w 5094085"/>
              <a:gd name="connsiteY12" fmla="*/ 2681940 h 3885853"/>
              <a:gd name="connsiteX13" fmla="*/ 141525 w 5094085"/>
              <a:gd name="connsiteY13" fmla="*/ 1290513 h 3885853"/>
              <a:gd name="connsiteX14" fmla="*/ 968842 w 5094085"/>
              <a:gd name="connsiteY14" fmla="*/ 590018 h 3885853"/>
              <a:gd name="connsiteX15" fmla="*/ 986774 w 5094085"/>
              <a:gd name="connsiteY15" fmla="*/ 0 h 3885853"/>
              <a:gd name="connsiteX0" fmla="*/ 986774 w 5062386"/>
              <a:gd name="connsiteY0" fmla="*/ 0 h 3895361"/>
              <a:gd name="connsiteX1" fmla="*/ 1598492 w 5062386"/>
              <a:gd name="connsiteY1" fmla="*/ 571743 h 3895361"/>
              <a:gd name="connsiteX2" fmla="*/ 4623587 w 5062386"/>
              <a:gd name="connsiteY2" fmla="*/ 815032 h 3895361"/>
              <a:gd name="connsiteX3" fmla="*/ 5045794 w 5062386"/>
              <a:gd name="connsiteY3" fmla="*/ 2583837 h 3895361"/>
              <a:gd name="connsiteX4" fmla="*/ 4851350 w 5062386"/>
              <a:gd name="connsiteY4" fmla="*/ 3634494 h 3895361"/>
              <a:gd name="connsiteX5" fmla="*/ 4229604 w 5062386"/>
              <a:gd name="connsiteY5" fmla="*/ 3851522 h 3895361"/>
              <a:gd name="connsiteX6" fmla="*/ 904564 w 5062386"/>
              <a:gd name="connsiteY6" fmla="*/ 3793288 h 3895361"/>
              <a:gd name="connsiteX7" fmla="*/ 451805 w 5062386"/>
              <a:gd name="connsiteY7" fmla="*/ 3738960 h 3895361"/>
              <a:gd name="connsiteX8" fmla="*/ 417467 w 5062386"/>
              <a:gd name="connsiteY8" fmla="*/ 3743134 h 3895361"/>
              <a:gd name="connsiteX9" fmla="*/ 47039 w 5062386"/>
              <a:gd name="connsiteY9" fmla="*/ 3447046 h 3895361"/>
              <a:gd name="connsiteX10" fmla="*/ 38763 w 5062386"/>
              <a:gd name="connsiteY10" fmla="*/ 3414896 h 3895361"/>
              <a:gd name="connsiteX11" fmla="*/ 28376 w 5062386"/>
              <a:gd name="connsiteY11" fmla="*/ 3388641 h 3895361"/>
              <a:gd name="connsiteX12" fmla="*/ 14642 w 5062386"/>
              <a:gd name="connsiteY12" fmla="*/ 2681940 h 3895361"/>
              <a:gd name="connsiteX13" fmla="*/ 141525 w 5062386"/>
              <a:gd name="connsiteY13" fmla="*/ 1290513 h 3895361"/>
              <a:gd name="connsiteX14" fmla="*/ 968842 w 5062386"/>
              <a:gd name="connsiteY14" fmla="*/ 590018 h 3895361"/>
              <a:gd name="connsiteX15" fmla="*/ 986774 w 5062386"/>
              <a:gd name="connsiteY15" fmla="*/ 0 h 3895361"/>
              <a:gd name="connsiteX0" fmla="*/ 986774 w 5051609"/>
              <a:gd name="connsiteY0" fmla="*/ 0 h 3895361"/>
              <a:gd name="connsiteX1" fmla="*/ 1598492 w 5051609"/>
              <a:gd name="connsiteY1" fmla="*/ 571743 h 3895361"/>
              <a:gd name="connsiteX2" fmla="*/ 4623587 w 5051609"/>
              <a:gd name="connsiteY2" fmla="*/ 815032 h 3895361"/>
              <a:gd name="connsiteX3" fmla="*/ 5045794 w 5051609"/>
              <a:gd name="connsiteY3" fmla="*/ 2583837 h 3895361"/>
              <a:gd name="connsiteX4" fmla="*/ 4851350 w 5051609"/>
              <a:gd name="connsiteY4" fmla="*/ 3634494 h 3895361"/>
              <a:gd name="connsiteX5" fmla="*/ 4229604 w 5051609"/>
              <a:gd name="connsiteY5" fmla="*/ 3851522 h 3895361"/>
              <a:gd name="connsiteX6" fmla="*/ 904564 w 5051609"/>
              <a:gd name="connsiteY6" fmla="*/ 3793288 h 3895361"/>
              <a:gd name="connsiteX7" fmla="*/ 451805 w 5051609"/>
              <a:gd name="connsiteY7" fmla="*/ 3738960 h 3895361"/>
              <a:gd name="connsiteX8" fmla="*/ 417467 w 5051609"/>
              <a:gd name="connsiteY8" fmla="*/ 3743134 h 3895361"/>
              <a:gd name="connsiteX9" fmla="*/ 47039 w 5051609"/>
              <a:gd name="connsiteY9" fmla="*/ 3447046 h 3895361"/>
              <a:gd name="connsiteX10" fmla="*/ 38763 w 5051609"/>
              <a:gd name="connsiteY10" fmla="*/ 3414896 h 3895361"/>
              <a:gd name="connsiteX11" fmla="*/ 28376 w 5051609"/>
              <a:gd name="connsiteY11" fmla="*/ 3388641 h 3895361"/>
              <a:gd name="connsiteX12" fmla="*/ 14642 w 5051609"/>
              <a:gd name="connsiteY12" fmla="*/ 2681940 h 3895361"/>
              <a:gd name="connsiteX13" fmla="*/ 141525 w 5051609"/>
              <a:gd name="connsiteY13" fmla="*/ 1290513 h 3895361"/>
              <a:gd name="connsiteX14" fmla="*/ 968842 w 5051609"/>
              <a:gd name="connsiteY14" fmla="*/ 590018 h 3895361"/>
              <a:gd name="connsiteX15" fmla="*/ 986774 w 5051609"/>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17467 w 5100973"/>
              <a:gd name="connsiteY8" fmla="*/ 3743134 h 4001096"/>
              <a:gd name="connsiteX9" fmla="*/ 47039 w 5100973"/>
              <a:gd name="connsiteY9" fmla="*/ 3447046 h 4001096"/>
              <a:gd name="connsiteX10" fmla="*/ 38763 w 5100973"/>
              <a:gd name="connsiteY10" fmla="*/ 3414896 h 4001096"/>
              <a:gd name="connsiteX11" fmla="*/ 28376 w 5100973"/>
              <a:gd name="connsiteY11" fmla="*/ 3388641 h 4001096"/>
              <a:gd name="connsiteX12" fmla="*/ 14642 w 5100973"/>
              <a:gd name="connsiteY12" fmla="*/ 2681940 h 4001096"/>
              <a:gd name="connsiteX13" fmla="*/ 141525 w 5100973"/>
              <a:gd name="connsiteY13" fmla="*/ 1290513 h 4001096"/>
              <a:gd name="connsiteX14" fmla="*/ 968842 w 5100973"/>
              <a:gd name="connsiteY14" fmla="*/ 590018 h 4001096"/>
              <a:gd name="connsiteX15" fmla="*/ 986774 w 5100973"/>
              <a:gd name="connsiteY15" fmla="*/ 0 h 4001096"/>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7039 w 5100973"/>
              <a:gd name="connsiteY8" fmla="*/ 3447046 h 4001096"/>
              <a:gd name="connsiteX9" fmla="*/ 38763 w 5100973"/>
              <a:gd name="connsiteY9" fmla="*/ 3414896 h 4001096"/>
              <a:gd name="connsiteX10" fmla="*/ 28376 w 5100973"/>
              <a:gd name="connsiteY10" fmla="*/ 3388641 h 4001096"/>
              <a:gd name="connsiteX11" fmla="*/ 14642 w 5100973"/>
              <a:gd name="connsiteY11" fmla="*/ 2681940 h 4001096"/>
              <a:gd name="connsiteX12" fmla="*/ 141525 w 5100973"/>
              <a:gd name="connsiteY12" fmla="*/ 1290513 h 4001096"/>
              <a:gd name="connsiteX13" fmla="*/ 968842 w 5100973"/>
              <a:gd name="connsiteY13" fmla="*/ 590018 h 4001096"/>
              <a:gd name="connsiteX14" fmla="*/ 986774 w 5100973"/>
              <a:gd name="connsiteY14" fmla="*/ 0 h 4001096"/>
              <a:gd name="connsiteX0" fmla="*/ 984626 w 5098825"/>
              <a:gd name="connsiteY0" fmla="*/ 0 h 4001096"/>
              <a:gd name="connsiteX1" fmla="*/ 1596344 w 5098825"/>
              <a:gd name="connsiteY1" fmla="*/ 571743 h 4001096"/>
              <a:gd name="connsiteX2" fmla="*/ 4621439 w 5098825"/>
              <a:gd name="connsiteY2" fmla="*/ 815032 h 4001096"/>
              <a:gd name="connsiteX3" fmla="*/ 5098825 w 5098825"/>
              <a:gd name="connsiteY3" fmla="*/ 2118754 h 4001096"/>
              <a:gd name="connsiteX4" fmla="*/ 4849202 w 5098825"/>
              <a:gd name="connsiteY4" fmla="*/ 3634494 h 4001096"/>
              <a:gd name="connsiteX5" fmla="*/ 3793904 w 5098825"/>
              <a:gd name="connsiteY5" fmla="*/ 3985529 h 4001096"/>
              <a:gd name="connsiteX6" fmla="*/ 957596 w 5098825"/>
              <a:gd name="connsiteY6" fmla="*/ 3840584 h 4001096"/>
              <a:gd name="connsiteX7" fmla="*/ 449657 w 5098825"/>
              <a:gd name="connsiteY7" fmla="*/ 3738960 h 4001096"/>
              <a:gd name="connsiteX8" fmla="*/ 44891 w 5098825"/>
              <a:gd name="connsiteY8" fmla="*/ 3447046 h 4001096"/>
              <a:gd name="connsiteX9" fmla="*/ 36615 w 5098825"/>
              <a:gd name="connsiteY9" fmla="*/ 3414896 h 4001096"/>
              <a:gd name="connsiteX10" fmla="*/ 12494 w 5098825"/>
              <a:gd name="connsiteY10" fmla="*/ 2681940 h 4001096"/>
              <a:gd name="connsiteX11" fmla="*/ 139377 w 5098825"/>
              <a:gd name="connsiteY11" fmla="*/ 1290513 h 4001096"/>
              <a:gd name="connsiteX12" fmla="*/ 966694 w 5098825"/>
              <a:gd name="connsiteY12" fmla="*/ 590018 h 4001096"/>
              <a:gd name="connsiteX13" fmla="*/ 984626 w 5098825"/>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44704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53375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437163 w 5086331"/>
              <a:gd name="connsiteY7" fmla="*/ 3738960 h 4001096"/>
              <a:gd name="connsiteX8" fmla="*/ 32397 w 5086331"/>
              <a:gd name="connsiteY8" fmla="*/ 3533756 h 4001096"/>
              <a:gd name="connsiteX9" fmla="*/ 0 w 5086331"/>
              <a:gd name="connsiteY9" fmla="*/ 2681940 h 4001096"/>
              <a:gd name="connsiteX10" fmla="*/ 126883 w 5086331"/>
              <a:gd name="connsiteY10" fmla="*/ 1290513 h 4001096"/>
              <a:gd name="connsiteX11" fmla="*/ 954200 w 5086331"/>
              <a:gd name="connsiteY11" fmla="*/ 590018 h 4001096"/>
              <a:gd name="connsiteX12" fmla="*/ 972132 w 5086331"/>
              <a:gd name="connsiteY12"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1007316 w 5121515"/>
              <a:gd name="connsiteY0" fmla="*/ 0 h 4001096"/>
              <a:gd name="connsiteX1" fmla="*/ 1619034 w 5121515"/>
              <a:gd name="connsiteY1" fmla="*/ 571743 h 4001096"/>
              <a:gd name="connsiteX2" fmla="*/ 4644129 w 5121515"/>
              <a:gd name="connsiteY2" fmla="*/ 815032 h 4001096"/>
              <a:gd name="connsiteX3" fmla="*/ 5121515 w 5121515"/>
              <a:gd name="connsiteY3" fmla="*/ 2118754 h 4001096"/>
              <a:gd name="connsiteX4" fmla="*/ 4871892 w 5121515"/>
              <a:gd name="connsiteY4" fmla="*/ 3634494 h 4001096"/>
              <a:gd name="connsiteX5" fmla="*/ 3816594 w 5121515"/>
              <a:gd name="connsiteY5" fmla="*/ 3985529 h 4001096"/>
              <a:gd name="connsiteX6" fmla="*/ 980286 w 5121515"/>
              <a:gd name="connsiteY6" fmla="*/ 3840584 h 4001096"/>
              <a:gd name="connsiteX7" fmla="*/ 67581 w 5121515"/>
              <a:gd name="connsiteY7" fmla="*/ 3533756 h 4001096"/>
              <a:gd name="connsiteX8" fmla="*/ 35184 w 5121515"/>
              <a:gd name="connsiteY8" fmla="*/ 2681940 h 4001096"/>
              <a:gd name="connsiteX9" fmla="*/ 162067 w 5121515"/>
              <a:gd name="connsiteY9" fmla="*/ 1290513 h 4001096"/>
              <a:gd name="connsiteX10" fmla="*/ 989384 w 5121515"/>
              <a:gd name="connsiteY10" fmla="*/ 590018 h 4001096"/>
              <a:gd name="connsiteX11" fmla="*/ 1007316 w 5121515"/>
              <a:gd name="connsiteY11" fmla="*/ 0 h 4001096"/>
              <a:gd name="connsiteX0" fmla="*/ 1010370 w 5124569"/>
              <a:gd name="connsiteY0" fmla="*/ 0 h 4001096"/>
              <a:gd name="connsiteX1" fmla="*/ 1622088 w 5124569"/>
              <a:gd name="connsiteY1" fmla="*/ 571743 h 4001096"/>
              <a:gd name="connsiteX2" fmla="*/ 4647183 w 5124569"/>
              <a:gd name="connsiteY2" fmla="*/ 815032 h 4001096"/>
              <a:gd name="connsiteX3" fmla="*/ 5124569 w 5124569"/>
              <a:gd name="connsiteY3" fmla="*/ 2118754 h 4001096"/>
              <a:gd name="connsiteX4" fmla="*/ 4874946 w 5124569"/>
              <a:gd name="connsiteY4" fmla="*/ 3634494 h 4001096"/>
              <a:gd name="connsiteX5" fmla="*/ 3819648 w 5124569"/>
              <a:gd name="connsiteY5" fmla="*/ 3985529 h 4001096"/>
              <a:gd name="connsiteX6" fmla="*/ 983340 w 5124569"/>
              <a:gd name="connsiteY6" fmla="*/ 3840584 h 4001096"/>
              <a:gd name="connsiteX7" fmla="*/ 70635 w 5124569"/>
              <a:gd name="connsiteY7" fmla="*/ 3533756 h 4001096"/>
              <a:gd name="connsiteX8" fmla="*/ 165121 w 5124569"/>
              <a:gd name="connsiteY8" fmla="*/ 1290513 h 4001096"/>
              <a:gd name="connsiteX9" fmla="*/ 992438 w 5124569"/>
              <a:gd name="connsiteY9" fmla="*/ 590018 h 4001096"/>
              <a:gd name="connsiteX10" fmla="*/ 1010370 w 5124569"/>
              <a:gd name="connsiteY10" fmla="*/ 0 h 4001096"/>
              <a:gd name="connsiteX0" fmla="*/ 1004891 w 5119090"/>
              <a:gd name="connsiteY0" fmla="*/ 0 h 4001096"/>
              <a:gd name="connsiteX1" fmla="*/ 1616609 w 5119090"/>
              <a:gd name="connsiteY1" fmla="*/ 571743 h 4001096"/>
              <a:gd name="connsiteX2" fmla="*/ 4641704 w 5119090"/>
              <a:gd name="connsiteY2" fmla="*/ 815032 h 4001096"/>
              <a:gd name="connsiteX3" fmla="*/ 5119090 w 5119090"/>
              <a:gd name="connsiteY3" fmla="*/ 2118754 h 4001096"/>
              <a:gd name="connsiteX4" fmla="*/ 4869467 w 5119090"/>
              <a:gd name="connsiteY4" fmla="*/ 3634494 h 4001096"/>
              <a:gd name="connsiteX5" fmla="*/ 3814169 w 5119090"/>
              <a:gd name="connsiteY5" fmla="*/ 3985529 h 4001096"/>
              <a:gd name="connsiteX6" fmla="*/ 977861 w 5119090"/>
              <a:gd name="connsiteY6" fmla="*/ 3840584 h 4001096"/>
              <a:gd name="connsiteX7" fmla="*/ 73039 w 5119090"/>
              <a:gd name="connsiteY7" fmla="*/ 3313039 h 4001096"/>
              <a:gd name="connsiteX8" fmla="*/ 159642 w 5119090"/>
              <a:gd name="connsiteY8" fmla="*/ 1290513 h 4001096"/>
              <a:gd name="connsiteX9" fmla="*/ 986959 w 5119090"/>
              <a:gd name="connsiteY9" fmla="*/ 590018 h 4001096"/>
              <a:gd name="connsiteX10" fmla="*/ 1004891 w 5119090"/>
              <a:gd name="connsiteY10" fmla="*/ 0 h 4001096"/>
              <a:gd name="connsiteX0" fmla="*/ 1004891 w 5119090"/>
              <a:gd name="connsiteY0" fmla="*/ 0 h 4028919"/>
              <a:gd name="connsiteX1" fmla="*/ 1616609 w 5119090"/>
              <a:gd name="connsiteY1" fmla="*/ 571743 h 4028919"/>
              <a:gd name="connsiteX2" fmla="*/ 4641704 w 5119090"/>
              <a:gd name="connsiteY2" fmla="*/ 815032 h 4028919"/>
              <a:gd name="connsiteX3" fmla="*/ 5119090 w 5119090"/>
              <a:gd name="connsiteY3" fmla="*/ 2118754 h 4028919"/>
              <a:gd name="connsiteX4" fmla="*/ 4869467 w 5119090"/>
              <a:gd name="connsiteY4" fmla="*/ 3634494 h 4028919"/>
              <a:gd name="connsiteX5" fmla="*/ 3814169 w 5119090"/>
              <a:gd name="connsiteY5" fmla="*/ 3985529 h 4028919"/>
              <a:gd name="connsiteX6" fmla="*/ 977861 w 5119090"/>
              <a:gd name="connsiteY6" fmla="*/ 3911529 h 4028919"/>
              <a:gd name="connsiteX7" fmla="*/ 73039 w 5119090"/>
              <a:gd name="connsiteY7" fmla="*/ 3313039 h 4028919"/>
              <a:gd name="connsiteX8" fmla="*/ 159642 w 5119090"/>
              <a:gd name="connsiteY8" fmla="*/ 1290513 h 4028919"/>
              <a:gd name="connsiteX9" fmla="*/ 986959 w 5119090"/>
              <a:gd name="connsiteY9" fmla="*/ 590018 h 4028919"/>
              <a:gd name="connsiteX10" fmla="*/ 1004891 w 5119090"/>
              <a:gd name="connsiteY10" fmla="*/ 0 h 4028919"/>
              <a:gd name="connsiteX0" fmla="*/ 1004891 w 5119090"/>
              <a:gd name="connsiteY0" fmla="*/ 0 h 4142676"/>
              <a:gd name="connsiteX1" fmla="*/ 1616609 w 5119090"/>
              <a:gd name="connsiteY1" fmla="*/ 571743 h 4142676"/>
              <a:gd name="connsiteX2" fmla="*/ 4641704 w 5119090"/>
              <a:gd name="connsiteY2" fmla="*/ 815032 h 4142676"/>
              <a:gd name="connsiteX3" fmla="*/ 5119090 w 5119090"/>
              <a:gd name="connsiteY3" fmla="*/ 2118754 h 4142676"/>
              <a:gd name="connsiteX4" fmla="*/ 4869467 w 5119090"/>
              <a:gd name="connsiteY4" fmla="*/ 3634494 h 4142676"/>
              <a:gd name="connsiteX5" fmla="*/ 3575630 w 5119090"/>
              <a:gd name="connsiteY5" fmla="*/ 4131303 h 4142676"/>
              <a:gd name="connsiteX6" fmla="*/ 977861 w 5119090"/>
              <a:gd name="connsiteY6" fmla="*/ 3911529 h 4142676"/>
              <a:gd name="connsiteX7" fmla="*/ 73039 w 5119090"/>
              <a:gd name="connsiteY7" fmla="*/ 3313039 h 4142676"/>
              <a:gd name="connsiteX8" fmla="*/ 159642 w 5119090"/>
              <a:gd name="connsiteY8" fmla="*/ 1290513 h 4142676"/>
              <a:gd name="connsiteX9" fmla="*/ 986959 w 5119090"/>
              <a:gd name="connsiteY9" fmla="*/ 590018 h 4142676"/>
              <a:gd name="connsiteX10" fmla="*/ 1004891 w 5119090"/>
              <a:gd name="connsiteY10" fmla="*/ 0 h 4142676"/>
              <a:gd name="connsiteX0" fmla="*/ 1004891 w 5119090"/>
              <a:gd name="connsiteY0" fmla="*/ 0 h 4145018"/>
              <a:gd name="connsiteX1" fmla="*/ 1616609 w 5119090"/>
              <a:gd name="connsiteY1" fmla="*/ 571743 h 4145018"/>
              <a:gd name="connsiteX2" fmla="*/ 4641704 w 5119090"/>
              <a:gd name="connsiteY2" fmla="*/ 815032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5119090"/>
              <a:gd name="connsiteY0" fmla="*/ 0 h 4145018"/>
              <a:gd name="connsiteX1" fmla="*/ 1616609 w 5119090"/>
              <a:gd name="connsiteY1" fmla="*/ 571743 h 4145018"/>
              <a:gd name="connsiteX2" fmla="*/ 4469426 w 5119090"/>
              <a:gd name="connsiteY2" fmla="*/ 735519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4986569"/>
              <a:gd name="connsiteY0" fmla="*/ 0 h 4145018"/>
              <a:gd name="connsiteX1" fmla="*/ 1616609 w 4986569"/>
              <a:gd name="connsiteY1" fmla="*/ 571743 h 4145018"/>
              <a:gd name="connsiteX2" fmla="*/ 4469426 w 4986569"/>
              <a:gd name="connsiteY2" fmla="*/ 735519 h 4145018"/>
              <a:gd name="connsiteX3" fmla="*/ 4986569 w 4986569"/>
              <a:gd name="connsiteY3" fmla="*/ 2118754 h 4145018"/>
              <a:gd name="connsiteX4" fmla="*/ 4736945 w 4986569"/>
              <a:gd name="connsiteY4" fmla="*/ 3594737 h 4145018"/>
              <a:gd name="connsiteX5" fmla="*/ 3575630 w 4986569"/>
              <a:gd name="connsiteY5" fmla="*/ 4131303 h 4145018"/>
              <a:gd name="connsiteX6" fmla="*/ 977861 w 4986569"/>
              <a:gd name="connsiteY6" fmla="*/ 3911529 h 4145018"/>
              <a:gd name="connsiteX7" fmla="*/ 73039 w 4986569"/>
              <a:gd name="connsiteY7" fmla="*/ 3313039 h 4145018"/>
              <a:gd name="connsiteX8" fmla="*/ 159642 w 4986569"/>
              <a:gd name="connsiteY8" fmla="*/ 1290513 h 4145018"/>
              <a:gd name="connsiteX9" fmla="*/ 986959 w 4986569"/>
              <a:gd name="connsiteY9" fmla="*/ 590018 h 4145018"/>
              <a:gd name="connsiteX10" fmla="*/ 1004891 w 4986569"/>
              <a:gd name="connsiteY10" fmla="*/ 0 h 4145018"/>
              <a:gd name="connsiteX0" fmla="*/ 1004891 w 4857980"/>
              <a:gd name="connsiteY0" fmla="*/ 0 h 4145018"/>
              <a:gd name="connsiteX1" fmla="*/ 1616609 w 4857980"/>
              <a:gd name="connsiteY1" fmla="*/ 571743 h 4145018"/>
              <a:gd name="connsiteX2" fmla="*/ 4469426 w 4857980"/>
              <a:gd name="connsiteY2" fmla="*/ 735519 h 4145018"/>
              <a:gd name="connsiteX3" fmla="*/ 4736945 w 4857980"/>
              <a:gd name="connsiteY3" fmla="*/ 3594737 h 4145018"/>
              <a:gd name="connsiteX4" fmla="*/ 3575630 w 4857980"/>
              <a:gd name="connsiteY4" fmla="*/ 4131303 h 4145018"/>
              <a:gd name="connsiteX5" fmla="*/ 977861 w 4857980"/>
              <a:gd name="connsiteY5" fmla="*/ 3911529 h 4145018"/>
              <a:gd name="connsiteX6" fmla="*/ 73039 w 4857980"/>
              <a:gd name="connsiteY6" fmla="*/ 3313039 h 4145018"/>
              <a:gd name="connsiteX7" fmla="*/ 159642 w 4857980"/>
              <a:gd name="connsiteY7" fmla="*/ 1290513 h 4145018"/>
              <a:gd name="connsiteX8" fmla="*/ 986959 w 4857980"/>
              <a:gd name="connsiteY8" fmla="*/ 590018 h 4145018"/>
              <a:gd name="connsiteX9" fmla="*/ 1004891 w 4857980"/>
              <a:gd name="connsiteY9" fmla="*/ 0 h 4145018"/>
              <a:gd name="connsiteX0" fmla="*/ 1004891 w 4944528"/>
              <a:gd name="connsiteY0" fmla="*/ 0 h 4145018"/>
              <a:gd name="connsiteX1" fmla="*/ 1616609 w 4944528"/>
              <a:gd name="connsiteY1" fmla="*/ 571743 h 4145018"/>
              <a:gd name="connsiteX2" fmla="*/ 4641704 w 4944528"/>
              <a:gd name="connsiteY2" fmla="*/ 775276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44528"/>
              <a:gd name="connsiteY0" fmla="*/ 0 h 4145018"/>
              <a:gd name="connsiteX1" fmla="*/ 1616609 w 4944528"/>
              <a:gd name="connsiteY1" fmla="*/ 571743 h 4145018"/>
              <a:gd name="connsiteX2" fmla="*/ 4641704 w 4944528"/>
              <a:gd name="connsiteY2" fmla="*/ 907797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38286"/>
              <a:gd name="connsiteY0" fmla="*/ 0 h 4156705"/>
              <a:gd name="connsiteX1" fmla="*/ 1616609 w 4938286"/>
              <a:gd name="connsiteY1" fmla="*/ 571743 h 4156705"/>
              <a:gd name="connsiteX2" fmla="*/ 4641704 w 4938286"/>
              <a:gd name="connsiteY2" fmla="*/ 907797 h 4156705"/>
              <a:gd name="connsiteX3" fmla="*/ 4723693 w 4938286"/>
              <a:gd name="connsiteY3" fmla="*/ 3409206 h 4156705"/>
              <a:gd name="connsiteX4" fmla="*/ 3575630 w 4938286"/>
              <a:gd name="connsiteY4" fmla="*/ 4131303 h 4156705"/>
              <a:gd name="connsiteX5" fmla="*/ 977861 w 4938286"/>
              <a:gd name="connsiteY5" fmla="*/ 3911529 h 4156705"/>
              <a:gd name="connsiteX6" fmla="*/ 73039 w 4938286"/>
              <a:gd name="connsiteY6" fmla="*/ 3313039 h 4156705"/>
              <a:gd name="connsiteX7" fmla="*/ 159642 w 4938286"/>
              <a:gd name="connsiteY7" fmla="*/ 1290513 h 4156705"/>
              <a:gd name="connsiteX8" fmla="*/ 986959 w 4938286"/>
              <a:gd name="connsiteY8" fmla="*/ 590018 h 4156705"/>
              <a:gd name="connsiteX9" fmla="*/ 1004891 w 4938286"/>
              <a:gd name="connsiteY9" fmla="*/ 0 h 4156705"/>
              <a:gd name="connsiteX0" fmla="*/ 1004891 w 4964496"/>
              <a:gd name="connsiteY0" fmla="*/ 0 h 4156705"/>
              <a:gd name="connsiteX1" fmla="*/ 1616609 w 4964496"/>
              <a:gd name="connsiteY1" fmla="*/ 571743 h 4156705"/>
              <a:gd name="connsiteX2" fmla="*/ 4641704 w 4964496"/>
              <a:gd name="connsiteY2" fmla="*/ 907797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64496"/>
              <a:gd name="connsiteY0" fmla="*/ 0 h 4156705"/>
              <a:gd name="connsiteX1" fmla="*/ 1616609 w 4964496"/>
              <a:gd name="connsiteY1" fmla="*/ 571743 h 4156705"/>
              <a:gd name="connsiteX2" fmla="*/ 4641704 w 4964496"/>
              <a:gd name="connsiteY2" fmla="*/ 881293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38200"/>
              <a:gd name="connsiteY0" fmla="*/ 0 h 4156705"/>
              <a:gd name="connsiteX1" fmla="*/ 1616609 w 4938200"/>
              <a:gd name="connsiteY1" fmla="*/ 571743 h 4156705"/>
              <a:gd name="connsiteX2" fmla="*/ 4641704 w 4938200"/>
              <a:gd name="connsiteY2" fmla="*/ 881293 h 4156705"/>
              <a:gd name="connsiteX3" fmla="*/ 4723693 w 4938200"/>
              <a:gd name="connsiteY3" fmla="*/ 3409206 h 4156705"/>
              <a:gd name="connsiteX4" fmla="*/ 3575630 w 4938200"/>
              <a:gd name="connsiteY4" fmla="*/ 4131303 h 4156705"/>
              <a:gd name="connsiteX5" fmla="*/ 977861 w 4938200"/>
              <a:gd name="connsiteY5" fmla="*/ 3911529 h 4156705"/>
              <a:gd name="connsiteX6" fmla="*/ 73039 w 4938200"/>
              <a:gd name="connsiteY6" fmla="*/ 3313039 h 4156705"/>
              <a:gd name="connsiteX7" fmla="*/ 159642 w 4938200"/>
              <a:gd name="connsiteY7" fmla="*/ 1290513 h 4156705"/>
              <a:gd name="connsiteX8" fmla="*/ 986959 w 4938200"/>
              <a:gd name="connsiteY8" fmla="*/ 590018 h 4156705"/>
              <a:gd name="connsiteX9" fmla="*/ 1004891 w 4938200"/>
              <a:gd name="connsiteY9" fmla="*/ 0 h 4156705"/>
              <a:gd name="connsiteX0" fmla="*/ 1004891 w 4931243"/>
              <a:gd name="connsiteY0" fmla="*/ 0 h 4156705"/>
              <a:gd name="connsiteX1" fmla="*/ 1616609 w 4931243"/>
              <a:gd name="connsiteY1" fmla="*/ 571743 h 4156705"/>
              <a:gd name="connsiteX2" fmla="*/ 4628452 w 4931243"/>
              <a:gd name="connsiteY2" fmla="*/ 934302 h 4156705"/>
              <a:gd name="connsiteX3" fmla="*/ 4723693 w 4931243"/>
              <a:gd name="connsiteY3" fmla="*/ 3409206 h 4156705"/>
              <a:gd name="connsiteX4" fmla="*/ 3575630 w 4931243"/>
              <a:gd name="connsiteY4" fmla="*/ 4131303 h 4156705"/>
              <a:gd name="connsiteX5" fmla="*/ 977861 w 4931243"/>
              <a:gd name="connsiteY5" fmla="*/ 3911529 h 4156705"/>
              <a:gd name="connsiteX6" fmla="*/ 73039 w 4931243"/>
              <a:gd name="connsiteY6" fmla="*/ 3313039 h 4156705"/>
              <a:gd name="connsiteX7" fmla="*/ 159642 w 4931243"/>
              <a:gd name="connsiteY7" fmla="*/ 1290513 h 4156705"/>
              <a:gd name="connsiteX8" fmla="*/ 986959 w 4931243"/>
              <a:gd name="connsiteY8" fmla="*/ 590018 h 4156705"/>
              <a:gd name="connsiteX9" fmla="*/ 1004891 w 4931243"/>
              <a:gd name="connsiteY9" fmla="*/ 0 h 4156705"/>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10726 w 4937078"/>
              <a:gd name="connsiteY0" fmla="*/ 0 h 4175448"/>
              <a:gd name="connsiteX1" fmla="*/ 1622444 w 4937078"/>
              <a:gd name="connsiteY1" fmla="*/ 571743 h 4175448"/>
              <a:gd name="connsiteX2" fmla="*/ 4634287 w 4937078"/>
              <a:gd name="connsiteY2" fmla="*/ 934302 h 4175448"/>
              <a:gd name="connsiteX3" fmla="*/ 4729528 w 4937078"/>
              <a:gd name="connsiteY3" fmla="*/ 3409206 h 4175448"/>
              <a:gd name="connsiteX4" fmla="*/ 3581465 w 4937078"/>
              <a:gd name="connsiteY4" fmla="*/ 4131303 h 4175448"/>
              <a:gd name="connsiteX5" fmla="*/ 864426 w 4937078"/>
              <a:gd name="connsiteY5" fmla="*/ 3991042 h 4175448"/>
              <a:gd name="connsiteX6" fmla="*/ 78874 w 4937078"/>
              <a:gd name="connsiteY6" fmla="*/ 3313039 h 4175448"/>
              <a:gd name="connsiteX7" fmla="*/ 165477 w 4937078"/>
              <a:gd name="connsiteY7" fmla="*/ 1290513 h 4175448"/>
              <a:gd name="connsiteX8" fmla="*/ 992794 w 4937078"/>
              <a:gd name="connsiteY8" fmla="*/ 590018 h 4175448"/>
              <a:gd name="connsiteX9" fmla="*/ 1010726 w 4937078"/>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65242"/>
              <a:gd name="connsiteX1" fmla="*/ 1646266 w 4958820"/>
              <a:gd name="connsiteY1" fmla="*/ 574434 h 4165242"/>
              <a:gd name="connsiteX2" fmla="*/ 4631860 w 4958820"/>
              <a:gd name="connsiteY2" fmla="*/ 934302 h 4165242"/>
              <a:gd name="connsiteX3" fmla="*/ 4727101 w 4958820"/>
              <a:gd name="connsiteY3" fmla="*/ 3409206 h 4165242"/>
              <a:gd name="connsiteX4" fmla="*/ 3579038 w 4958820"/>
              <a:gd name="connsiteY4" fmla="*/ 4131303 h 4165242"/>
              <a:gd name="connsiteX5" fmla="*/ 964723 w 4958820"/>
              <a:gd name="connsiteY5" fmla="*/ 3953024 h 4165242"/>
              <a:gd name="connsiteX6" fmla="*/ 76447 w 4958820"/>
              <a:gd name="connsiteY6" fmla="*/ 3313039 h 4165242"/>
              <a:gd name="connsiteX7" fmla="*/ 163050 w 4958820"/>
              <a:gd name="connsiteY7" fmla="*/ 1290513 h 4165242"/>
              <a:gd name="connsiteX8" fmla="*/ 990367 w 4958820"/>
              <a:gd name="connsiteY8" fmla="*/ 590018 h 4165242"/>
              <a:gd name="connsiteX9" fmla="*/ 1008299 w 4958820"/>
              <a:gd name="connsiteY9" fmla="*/ 0 h 4165242"/>
              <a:gd name="connsiteX0" fmla="*/ 879400 w 4829921"/>
              <a:gd name="connsiteY0" fmla="*/ 0 h 4165244"/>
              <a:gd name="connsiteX1" fmla="*/ 1517367 w 4829921"/>
              <a:gd name="connsiteY1" fmla="*/ 574434 h 4165244"/>
              <a:gd name="connsiteX2" fmla="*/ 4502961 w 4829921"/>
              <a:gd name="connsiteY2" fmla="*/ 934302 h 4165244"/>
              <a:gd name="connsiteX3" fmla="*/ 4598202 w 4829921"/>
              <a:gd name="connsiteY3" fmla="*/ 3409206 h 4165244"/>
              <a:gd name="connsiteX4" fmla="*/ 3450139 w 4829921"/>
              <a:gd name="connsiteY4" fmla="*/ 4131303 h 4165244"/>
              <a:gd name="connsiteX5" fmla="*/ 835824 w 4829921"/>
              <a:gd name="connsiteY5" fmla="*/ 3953024 h 4165244"/>
              <a:gd name="connsiteX6" fmla="*/ 388743 w 4829921"/>
              <a:gd name="connsiteY6" fmla="*/ 3217428 h 4165244"/>
              <a:gd name="connsiteX7" fmla="*/ 34151 w 4829921"/>
              <a:gd name="connsiteY7" fmla="*/ 1290513 h 4165244"/>
              <a:gd name="connsiteX8" fmla="*/ 861468 w 4829921"/>
              <a:gd name="connsiteY8" fmla="*/ 590018 h 4165244"/>
              <a:gd name="connsiteX9" fmla="*/ 879400 w 4829921"/>
              <a:gd name="connsiteY9" fmla="*/ 0 h 4165244"/>
              <a:gd name="connsiteX0" fmla="*/ 879400 w 4829921"/>
              <a:gd name="connsiteY0" fmla="*/ 0 h 4138288"/>
              <a:gd name="connsiteX1" fmla="*/ 1517367 w 4829921"/>
              <a:gd name="connsiteY1" fmla="*/ 574434 h 4138288"/>
              <a:gd name="connsiteX2" fmla="*/ 4502961 w 4829921"/>
              <a:gd name="connsiteY2" fmla="*/ 934302 h 4138288"/>
              <a:gd name="connsiteX3" fmla="*/ 4598202 w 4829921"/>
              <a:gd name="connsiteY3" fmla="*/ 3409206 h 4138288"/>
              <a:gd name="connsiteX4" fmla="*/ 3450139 w 4829921"/>
              <a:gd name="connsiteY4" fmla="*/ 4131303 h 4138288"/>
              <a:gd name="connsiteX5" fmla="*/ 982153 w 4829921"/>
              <a:gd name="connsiteY5" fmla="*/ 3738143 h 4138288"/>
              <a:gd name="connsiteX6" fmla="*/ 388743 w 4829921"/>
              <a:gd name="connsiteY6" fmla="*/ 3217428 h 4138288"/>
              <a:gd name="connsiteX7" fmla="*/ 34151 w 4829921"/>
              <a:gd name="connsiteY7" fmla="*/ 1290513 h 4138288"/>
              <a:gd name="connsiteX8" fmla="*/ 861468 w 4829921"/>
              <a:gd name="connsiteY8" fmla="*/ 590018 h 4138288"/>
              <a:gd name="connsiteX9" fmla="*/ 879400 w 4829921"/>
              <a:gd name="connsiteY9" fmla="*/ 0 h 4138288"/>
              <a:gd name="connsiteX0" fmla="*/ 797965 w 4748486"/>
              <a:gd name="connsiteY0" fmla="*/ 0 h 4138290"/>
              <a:gd name="connsiteX1" fmla="*/ 1435932 w 4748486"/>
              <a:gd name="connsiteY1" fmla="*/ 574434 h 4138290"/>
              <a:gd name="connsiteX2" fmla="*/ 4421526 w 4748486"/>
              <a:gd name="connsiteY2" fmla="*/ 934302 h 4138290"/>
              <a:gd name="connsiteX3" fmla="*/ 4516767 w 4748486"/>
              <a:gd name="connsiteY3" fmla="*/ 3409206 h 4138290"/>
              <a:gd name="connsiteX4" fmla="*/ 3368704 w 4748486"/>
              <a:gd name="connsiteY4" fmla="*/ 4131303 h 4138290"/>
              <a:gd name="connsiteX5" fmla="*/ 900718 w 4748486"/>
              <a:gd name="connsiteY5" fmla="*/ 3738143 h 4138290"/>
              <a:gd name="connsiteX6" fmla="*/ 307308 w 4748486"/>
              <a:gd name="connsiteY6" fmla="*/ 3217428 h 4138290"/>
              <a:gd name="connsiteX7" fmla="*/ 42133 w 4748486"/>
              <a:gd name="connsiteY7" fmla="*/ 1485818 h 4138290"/>
              <a:gd name="connsiteX8" fmla="*/ 780033 w 4748486"/>
              <a:gd name="connsiteY8" fmla="*/ 590018 h 4138290"/>
              <a:gd name="connsiteX9" fmla="*/ 797965 w 4748486"/>
              <a:gd name="connsiteY9" fmla="*/ 0 h 4138290"/>
              <a:gd name="connsiteX0" fmla="*/ 816235 w 4766756"/>
              <a:gd name="connsiteY0" fmla="*/ 0 h 4138288"/>
              <a:gd name="connsiteX1" fmla="*/ 1454202 w 4766756"/>
              <a:gd name="connsiteY1" fmla="*/ 574434 h 4138288"/>
              <a:gd name="connsiteX2" fmla="*/ 4439796 w 4766756"/>
              <a:gd name="connsiteY2" fmla="*/ 934302 h 4138288"/>
              <a:gd name="connsiteX3" fmla="*/ 4535037 w 4766756"/>
              <a:gd name="connsiteY3" fmla="*/ 3409206 h 4138288"/>
              <a:gd name="connsiteX4" fmla="*/ 3386974 w 4766756"/>
              <a:gd name="connsiteY4" fmla="*/ 4131303 h 4138288"/>
              <a:gd name="connsiteX5" fmla="*/ 918988 w 4766756"/>
              <a:gd name="connsiteY5" fmla="*/ 3738143 h 4138288"/>
              <a:gd name="connsiteX6" fmla="*/ 205861 w 4766756"/>
              <a:gd name="connsiteY6" fmla="*/ 2965662 h 4138288"/>
              <a:gd name="connsiteX7" fmla="*/ 60403 w 4766756"/>
              <a:gd name="connsiteY7" fmla="*/ 1485818 h 4138288"/>
              <a:gd name="connsiteX8" fmla="*/ 798303 w 4766756"/>
              <a:gd name="connsiteY8" fmla="*/ 590018 h 4138288"/>
              <a:gd name="connsiteX9" fmla="*/ 816235 w 4766756"/>
              <a:gd name="connsiteY9" fmla="*/ 0 h 4138288"/>
              <a:gd name="connsiteX0" fmla="*/ 816235 w 4622539"/>
              <a:gd name="connsiteY0" fmla="*/ 0 h 4138290"/>
              <a:gd name="connsiteX1" fmla="*/ 1454202 w 4622539"/>
              <a:gd name="connsiteY1" fmla="*/ 574434 h 4138290"/>
              <a:gd name="connsiteX2" fmla="*/ 4015228 w 4622539"/>
              <a:gd name="connsiteY2" fmla="*/ 1032218 h 4138290"/>
              <a:gd name="connsiteX3" fmla="*/ 4535037 w 4622539"/>
              <a:gd name="connsiteY3" fmla="*/ 3409206 h 4138290"/>
              <a:gd name="connsiteX4" fmla="*/ 3386974 w 4622539"/>
              <a:gd name="connsiteY4" fmla="*/ 4131303 h 4138290"/>
              <a:gd name="connsiteX5" fmla="*/ 918988 w 4622539"/>
              <a:gd name="connsiteY5" fmla="*/ 3738143 h 4138290"/>
              <a:gd name="connsiteX6" fmla="*/ 205861 w 4622539"/>
              <a:gd name="connsiteY6" fmla="*/ 2965662 h 4138290"/>
              <a:gd name="connsiteX7" fmla="*/ 60403 w 4622539"/>
              <a:gd name="connsiteY7" fmla="*/ 1485818 h 4138290"/>
              <a:gd name="connsiteX8" fmla="*/ 798303 w 4622539"/>
              <a:gd name="connsiteY8" fmla="*/ 590018 h 4138290"/>
              <a:gd name="connsiteX9" fmla="*/ 816235 w 4622539"/>
              <a:gd name="connsiteY9" fmla="*/ 0 h 4138290"/>
              <a:gd name="connsiteX0" fmla="*/ 816235 w 4622539"/>
              <a:gd name="connsiteY0" fmla="*/ 0 h 4132081"/>
              <a:gd name="connsiteX1" fmla="*/ 1454202 w 4622539"/>
              <a:gd name="connsiteY1" fmla="*/ 574434 h 4132081"/>
              <a:gd name="connsiteX2" fmla="*/ 4015228 w 4622539"/>
              <a:gd name="connsiteY2" fmla="*/ 1032218 h 4132081"/>
              <a:gd name="connsiteX3" fmla="*/ 4535037 w 4622539"/>
              <a:gd name="connsiteY3" fmla="*/ 3409206 h 4132081"/>
              <a:gd name="connsiteX4" fmla="*/ 3152706 w 4622539"/>
              <a:gd name="connsiteY4" fmla="*/ 4124957 h 4132081"/>
              <a:gd name="connsiteX5" fmla="*/ 918988 w 4622539"/>
              <a:gd name="connsiteY5" fmla="*/ 3738143 h 4132081"/>
              <a:gd name="connsiteX6" fmla="*/ 205861 w 4622539"/>
              <a:gd name="connsiteY6" fmla="*/ 2965662 h 4132081"/>
              <a:gd name="connsiteX7" fmla="*/ 60403 w 4622539"/>
              <a:gd name="connsiteY7" fmla="*/ 1485818 h 4132081"/>
              <a:gd name="connsiteX8" fmla="*/ 798303 w 4622539"/>
              <a:gd name="connsiteY8" fmla="*/ 590018 h 4132081"/>
              <a:gd name="connsiteX9" fmla="*/ 816235 w 4622539"/>
              <a:gd name="connsiteY9" fmla="*/ 0 h 4132081"/>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798303 w 4372994"/>
              <a:gd name="connsiteY8" fmla="*/ 59001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898165 w 4372994"/>
              <a:gd name="connsiteY8" fmla="*/ 60625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898165 w 4372994"/>
              <a:gd name="connsiteY8" fmla="*/ 60625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0336 w 4367095"/>
              <a:gd name="connsiteY0" fmla="*/ 0 h 4138222"/>
              <a:gd name="connsiteX1" fmla="*/ 1448303 w 4367095"/>
              <a:gd name="connsiteY1" fmla="*/ 574434 h 4138222"/>
              <a:gd name="connsiteX2" fmla="*/ 4009329 w 4367095"/>
              <a:gd name="connsiteY2" fmla="*/ 1032218 h 4138222"/>
              <a:gd name="connsiteX3" fmla="*/ 4202495 w 4367095"/>
              <a:gd name="connsiteY3" fmla="*/ 3259401 h 4138222"/>
              <a:gd name="connsiteX4" fmla="*/ 3146807 w 4367095"/>
              <a:gd name="connsiteY4" fmla="*/ 4124957 h 4138222"/>
              <a:gd name="connsiteX5" fmla="*/ 913089 w 4367095"/>
              <a:gd name="connsiteY5" fmla="*/ 3738143 h 4138222"/>
              <a:gd name="connsiteX6" fmla="*/ 199962 w 4367095"/>
              <a:gd name="connsiteY6" fmla="*/ 2965662 h 4138222"/>
              <a:gd name="connsiteX7" fmla="*/ 54504 w 4367095"/>
              <a:gd name="connsiteY7" fmla="*/ 1485818 h 4138222"/>
              <a:gd name="connsiteX8" fmla="*/ 892266 w 4367095"/>
              <a:gd name="connsiteY8" fmla="*/ 606258 h 4138222"/>
              <a:gd name="connsiteX9" fmla="*/ 810336 w 4367095"/>
              <a:gd name="connsiteY9" fmla="*/ 0 h 4138222"/>
              <a:gd name="connsiteX0" fmla="*/ 814639 w 4371398"/>
              <a:gd name="connsiteY0" fmla="*/ 0 h 4138224"/>
              <a:gd name="connsiteX1" fmla="*/ 1452606 w 4371398"/>
              <a:gd name="connsiteY1" fmla="*/ 574434 h 4138224"/>
              <a:gd name="connsiteX2" fmla="*/ 4013632 w 4371398"/>
              <a:gd name="connsiteY2" fmla="*/ 1032218 h 4138224"/>
              <a:gd name="connsiteX3" fmla="*/ 4206798 w 4371398"/>
              <a:gd name="connsiteY3" fmla="*/ 3259401 h 4138224"/>
              <a:gd name="connsiteX4" fmla="*/ 3151110 w 4371398"/>
              <a:gd name="connsiteY4" fmla="*/ 4124957 h 4138224"/>
              <a:gd name="connsiteX5" fmla="*/ 917392 w 4371398"/>
              <a:gd name="connsiteY5" fmla="*/ 3738143 h 4138224"/>
              <a:gd name="connsiteX6" fmla="*/ 184820 w 4371398"/>
              <a:gd name="connsiteY6" fmla="*/ 2971263 h 4138224"/>
              <a:gd name="connsiteX7" fmla="*/ 58807 w 4371398"/>
              <a:gd name="connsiteY7" fmla="*/ 1485818 h 4138224"/>
              <a:gd name="connsiteX8" fmla="*/ 896569 w 4371398"/>
              <a:gd name="connsiteY8" fmla="*/ 606258 h 4138224"/>
              <a:gd name="connsiteX9" fmla="*/ 814639 w 4371398"/>
              <a:gd name="connsiteY9" fmla="*/ 0 h 4138224"/>
              <a:gd name="connsiteX0" fmla="*/ 824982 w 4381741"/>
              <a:gd name="connsiteY0" fmla="*/ 0 h 4138222"/>
              <a:gd name="connsiteX1" fmla="*/ 1462949 w 4381741"/>
              <a:gd name="connsiteY1" fmla="*/ 574434 h 4138222"/>
              <a:gd name="connsiteX2" fmla="*/ 4023975 w 4381741"/>
              <a:gd name="connsiteY2" fmla="*/ 1032218 h 4138222"/>
              <a:gd name="connsiteX3" fmla="*/ 4217141 w 4381741"/>
              <a:gd name="connsiteY3" fmla="*/ 3259401 h 4138222"/>
              <a:gd name="connsiteX4" fmla="*/ 3161453 w 4381741"/>
              <a:gd name="connsiteY4" fmla="*/ 4124957 h 4138222"/>
              <a:gd name="connsiteX5" fmla="*/ 927735 w 4381741"/>
              <a:gd name="connsiteY5" fmla="*/ 3738143 h 4138222"/>
              <a:gd name="connsiteX6" fmla="*/ 195163 w 4381741"/>
              <a:gd name="connsiteY6" fmla="*/ 2971263 h 4138222"/>
              <a:gd name="connsiteX7" fmla="*/ 69150 w 4381741"/>
              <a:gd name="connsiteY7" fmla="*/ 1485818 h 4138222"/>
              <a:gd name="connsiteX8" fmla="*/ 906912 w 4381741"/>
              <a:gd name="connsiteY8" fmla="*/ 606258 h 4138222"/>
              <a:gd name="connsiteX9" fmla="*/ 824982 w 4381741"/>
              <a:gd name="connsiteY9" fmla="*/ 0 h 4138222"/>
              <a:gd name="connsiteX0" fmla="*/ 824982 w 4385632"/>
              <a:gd name="connsiteY0" fmla="*/ 0 h 4138224"/>
              <a:gd name="connsiteX1" fmla="*/ 1462949 w 4385632"/>
              <a:gd name="connsiteY1" fmla="*/ 574434 h 4138224"/>
              <a:gd name="connsiteX2" fmla="*/ 4023975 w 4385632"/>
              <a:gd name="connsiteY2" fmla="*/ 1032218 h 4138224"/>
              <a:gd name="connsiteX3" fmla="*/ 4217141 w 4385632"/>
              <a:gd name="connsiteY3" fmla="*/ 3259401 h 4138224"/>
              <a:gd name="connsiteX4" fmla="*/ 3161453 w 4385632"/>
              <a:gd name="connsiteY4" fmla="*/ 4124957 h 4138224"/>
              <a:gd name="connsiteX5" fmla="*/ 927735 w 4385632"/>
              <a:gd name="connsiteY5" fmla="*/ 3738143 h 4138224"/>
              <a:gd name="connsiteX6" fmla="*/ 195163 w 4385632"/>
              <a:gd name="connsiteY6" fmla="*/ 2971263 h 4138224"/>
              <a:gd name="connsiteX7" fmla="*/ 69150 w 4385632"/>
              <a:gd name="connsiteY7" fmla="*/ 1485818 h 4138224"/>
              <a:gd name="connsiteX8" fmla="*/ 906912 w 4385632"/>
              <a:gd name="connsiteY8" fmla="*/ 606258 h 4138224"/>
              <a:gd name="connsiteX9" fmla="*/ 824982 w 4385632"/>
              <a:gd name="connsiteY9" fmla="*/ 0 h 4138224"/>
              <a:gd name="connsiteX0" fmla="*/ 832223 w 4392873"/>
              <a:gd name="connsiteY0" fmla="*/ 0 h 4138222"/>
              <a:gd name="connsiteX1" fmla="*/ 1470190 w 4392873"/>
              <a:gd name="connsiteY1" fmla="*/ 574434 h 4138222"/>
              <a:gd name="connsiteX2" fmla="*/ 4031216 w 4392873"/>
              <a:gd name="connsiteY2" fmla="*/ 1032218 h 4138222"/>
              <a:gd name="connsiteX3" fmla="*/ 4224382 w 4392873"/>
              <a:gd name="connsiteY3" fmla="*/ 3259401 h 4138222"/>
              <a:gd name="connsiteX4" fmla="*/ 3168694 w 4392873"/>
              <a:gd name="connsiteY4" fmla="*/ 4124957 h 4138222"/>
              <a:gd name="connsiteX5" fmla="*/ 934976 w 4392873"/>
              <a:gd name="connsiteY5" fmla="*/ 3738143 h 4138222"/>
              <a:gd name="connsiteX6" fmla="*/ 179579 w 4392873"/>
              <a:gd name="connsiteY6" fmla="*/ 3046439 h 4138222"/>
              <a:gd name="connsiteX7" fmla="*/ 76391 w 4392873"/>
              <a:gd name="connsiteY7" fmla="*/ 1485818 h 4138222"/>
              <a:gd name="connsiteX8" fmla="*/ 914153 w 4392873"/>
              <a:gd name="connsiteY8" fmla="*/ 606258 h 4138222"/>
              <a:gd name="connsiteX9" fmla="*/ 832223 w 4392873"/>
              <a:gd name="connsiteY9" fmla="*/ 0 h 4138222"/>
              <a:gd name="connsiteX0" fmla="*/ 823971 w 4384621"/>
              <a:gd name="connsiteY0" fmla="*/ 0 h 4138224"/>
              <a:gd name="connsiteX1" fmla="*/ 1461938 w 4384621"/>
              <a:gd name="connsiteY1" fmla="*/ 574434 h 4138224"/>
              <a:gd name="connsiteX2" fmla="*/ 4022964 w 4384621"/>
              <a:gd name="connsiteY2" fmla="*/ 1032218 h 4138224"/>
              <a:gd name="connsiteX3" fmla="*/ 4216130 w 4384621"/>
              <a:gd name="connsiteY3" fmla="*/ 3259401 h 4138224"/>
              <a:gd name="connsiteX4" fmla="*/ 3160442 w 4384621"/>
              <a:gd name="connsiteY4" fmla="*/ 4124957 h 4138224"/>
              <a:gd name="connsiteX5" fmla="*/ 926724 w 4384621"/>
              <a:gd name="connsiteY5" fmla="*/ 3738143 h 4138224"/>
              <a:gd name="connsiteX6" fmla="*/ 171327 w 4384621"/>
              <a:gd name="connsiteY6" fmla="*/ 3046439 h 4138224"/>
              <a:gd name="connsiteX7" fmla="*/ 68139 w 4384621"/>
              <a:gd name="connsiteY7" fmla="*/ 1485818 h 4138224"/>
              <a:gd name="connsiteX8" fmla="*/ 905901 w 4384621"/>
              <a:gd name="connsiteY8" fmla="*/ 606258 h 4138224"/>
              <a:gd name="connsiteX9" fmla="*/ 823971 w 4384621"/>
              <a:gd name="connsiteY9" fmla="*/ 0 h 4138224"/>
              <a:gd name="connsiteX0" fmla="*/ 806189 w 4366839"/>
              <a:gd name="connsiteY0" fmla="*/ 0 h 4138222"/>
              <a:gd name="connsiteX1" fmla="*/ 1444156 w 4366839"/>
              <a:gd name="connsiteY1" fmla="*/ 574434 h 4138222"/>
              <a:gd name="connsiteX2" fmla="*/ 4005182 w 4366839"/>
              <a:gd name="connsiteY2" fmla="*/ 1032218 h 4138222"/>
              <a:gd name="connsiteX3" fmla="*/ 4198348 w 4366839"/>
              <a:gd name="connsiteY3" fmla="*/ 3259401 h 4138222"/>
              <a:gd name="connsiteX4" fmla="*/ 3142660 w 4366839"/>
              <a:gd name="connsiteY4" fmla="*/ 4124957 h 4138222"/>
              <a:gd name="connsiteX5" fmla="*/ 908942 w 4366839"/>
              <a:gd name="connsiteY5" fmla="*/ 3738143 h 4138222"/>
              <a:gd name="connsiteX6" fmla="*/ 153545 w 4366839"/>
              <a:gd name="connsiteY6" fmla="*/ 3046439 h 4138222"/>
              <a:gd name="connsiteX7" fmla="*/ 50357 w 4366839"/>
              <a:gd name="connsiteY7" fmla="*/ 1485818 h 4138222"/>
              <a:gd name="connsiteX8" fmla="*/ 888119 w 4366839"/>
              <a:gd name="connsiteY8" fmla="*/ 606258 h 4138222"/>
              <a:gd name="connsiteX9" fmla="*/ 806189 w 4366839"/>
              <a:gd name="connsiteY9" fmla="*/ 0 h 4138222"/>
              <a:gd name="connsiteX0" fmla="*/ 806189 w 4366839"/>
              <a:gd name="connsiteY0" fmla="*/ 0 h 4138224"/>
              <a:gd name="connsiteX1" fmla="*/ 1444156 w 4366839"/>
              <a:gd name="connsiteY1" fmla="*/ 574434 h 4138224"/>
              <a:gd name="connsiteX2" fmla="*/ 4005182 w 4366839"/>
              <a:gd name="connsiteY2" fmla="*/ 1032218 h 4138224"/>
              <a:gd name="connsiteX3" fmla="*/ 4198348 w 4366839"/>
              <a:gd name="connsiteY3" fmla="*/ 3259401 h 4138224"/>
              <a:gd name="connsiteX4" fmla="*/ 3142660 w 4366839"/>
              <a:gd name="connsiteY4" fmla="*/ 4124957 h 4138224"/>
              <a:gd name="connsiteX5" fmla="*/ 908942 w 4366839"/>
              <a:gd name="connsiteY5" fmla="*/ 3738143 h 4138224"/>
              <a:gd name="connsiteX6" fmla="*/ 153545 w 4366839"/>
              <a:gd name="connsiteY6" fmla="*/ 3046439 h 4138224"/>
              <a:gd name="connsiteX7" fmla="*/ 50357 w 4366839"/>
              <a:gd name="connsiteY7" fmla="*/ 1485818 h 4138224"/>
              <a:gd name="connsiteX8" fmla="*/ 888119 w 4366839"/>
              <a:gd name="connsiteY8" fmla="*/ 606258 h 4138224"/>
              <a:gd name="connsiteX9" fmla="*/ 806189 w 4366839"/>
              <a:gd name="connsiteY9" fmla="*/ 0 h 4138224"/>
              <a:gd name="connsiteX0" fmla="*/ 756726 w 4317376"/>
              <a:gd name="connsiteY0" fmla="*/ 0 h 4138222"/>
              <a:gd name="connsiteX1" fmla="*/ 1394693 w 4317376"/>
              <a:gd name="connsiteY1" fmla="*/ 574434 h 4138222"/>
              <a:gd name="connsiteX2" fmla="*/ 3955719 w 4317376"/>
              <a:gd name="connsiteY2" fmla="*/ 1032218 h 4138222"/>
              <a:gd name="connsiteX3" fmla="*/ 4148885 w 4317376"/>
              <a:gd name="connsiteY3" fmla="*/ 3259401 h 4138222"/>
              <a:gd name="connsiteX4" fmla="*/ 3093197 w 4317376"/>
              <a:gd name="connsiteY4" fmla="*/ 4124957 h 4138222"/>
              <a:gd name="connsiteX5" fmla="*/ 859479 w 4317376"/>
              <a:gd name="connsiteY5" fmla="*/ 3738143 h 4138222"/>
              <a:gd name="connsiteX6" fmla="*/ 104082 w 4317376"/>
              <a:gd name="connsiteY6" fmla="*/ 3046439 h 4138222"/>
              <a:gd name="connsiteX7" fmla="*/ 894 w 4317376"/>
              <a:gd name="connsiteY7" fmla="*/ 1485818 h 4138222"/>
              <a:gd name="connsiteX8" fmla="*/ 838656 w 4317376"/>
              <a:gd name="connsiteY8" fmla="*/ 606258 h 4138222"/>
              <a:gd name="connsiteX9" fmla="*/ 756726 w 4317376"/>
              <a:gd name="connsiteY9" fmla="*/ 0 h 4138222"/>
              <a:gd name="connsiteX0" fmla="*/ 756726 w 4317376"/>
              <a:gd name="connsiteY0" fmla="*/ 0 h 4138224"/>
              <a:gd name="connsiteX1" fmla="*/ 1394693 w 4317376"/>
              <a:gd name="connsiteY1" fmla="*/ 574434 h 4138224"/>
              <a:gd name="connsiteX2" fmla="*/ 3955719 w 4317376"/>
              <a:gd name="connsiteY2" fmla="*/ 1032218 h 4138224"/>
              <a:gd name="connsiteX3" fmla="*/ 4148885 w 4317376"/>
              <a:gd name="connsiteY3" fmla="*/ 3259401 h 4138224"/>
              <a:gd name="connsiteX4" fmla="*/ 3093197 w 4317376"/>
              <a:gd name="connsiteY4" fmla="*/ 4124957 h 4138224"/>
              <a:gd name="connsiteX5" fmla="*/ 859479 w 4317376"/>
              <a:gd name="connsiteY5" fmla="*/ 3738143 h 4138224"/>
              <a:gd name="connsiteX6" fmla="*/ 219159 w 4317376"/>
              <a:gd name="connsiteY6" fmla="*/ 3144044 h 4138224"/>
              <a:gd name="connsiteX7" fmla="*/ 894 w 4317376"/>
              <a:gd name="connsiteY7" fmla="*/ 1485818 h 4138224"/>
              <a:gd name="connsiteX8" fmla="*/ 838656 w 4317376"/>
              <a:gd name="connsiteY8" fmla="*/ 606258 h 4138224"/>
              <a:gd name="connsiteX9" fmla="*/ 756726 w 4317376"/>
              <a:gd name="connsiteY9" fmla="*/ 0 h 4138224"/>
              <a:gd name="connsiteX0" fmla="*/ 756726 w 4317376"/>
              <a:gd name="connsiteY0" fmla="*/ 0 h 4138222"/>
              <a:gd name="connsiteX1" fmla="*/ 1394693 w 4317376"/>
              <a:gd name="connsiteY1" fmla="*/ 574434 h 4138222"/>
              <a:gd name="connsiteX2" fmla="*/ 3955719 w 4317376"/>
              <a:gd name="connsiteY2" fmla="*/ 1032218 h 4138222"/>
              <a:gd name="connsiteX3" fmla="*/ 4148885 w 4317376"/>
              <a:gd name="connsiteY3" fmla="*/ 3259401 h 4138222"/>
              <a:gd name="connsiteX4" fmla="*/ 3093197 w 4317376"/>
              <a:gd name="connsiteY4" fmla="*/ 4124957 h 4138222"/>
              <a:gd name="connsiteX5" fmla="*/ 859479 w 4317376"/>
              <a:gd name="connsiteY5" fmla="*/ 3738143 h 4138222"/>
              <a:gd name="connsiteX6" fmla="*/ 232580 w 4317376"/>
              <a:gd name="connsiteY6" fmla="*/ 3163758 h 4138222"/>
              <a:gd name="connsiteX7" fmla="*/ 894 w 4317376"/>
              <a:gd name="connsiteY7" fmla="*/ 1485818 h 4138222"/>
              <a:gd name="connsiteX8" fmla="*/ 838656 w 4317376"/>
              <a:gd name="connsiteY8" fmla="*/ 606258 h 4138222"/>
              <a:gd name="connsiteX9" fmla="*/ 756726 w 4317376"/>
              <a:gd name="connsiteY9" fmla="*/ 0 h 4138222"/>
              <a:gd name="connsiteX0" fmla="*/ 756726 w 4317376"/>
              <a:gd name="connsiteY0" fmla="*/ 0 h 4138731"/>
              <a:gd name="connsiteX1" fmla="*/ 1394693 w 4317376"/>
              <a:gd name="connsiteY1" fmla="*/ 574434 h 4138731"/>
              <a:gd name="connsiteX2" fmla="*/ 3955719 w 4317376"/>
              <a:gd name="connsiteY2" fmla="*/ 1032218 h 4138731"/>
              <a:gd name="connsiteX3" fmla="*/ 4148885 w 4317376"/>
              <a:gd name="connsiteY3" fmla="*/ 3259401 h 4138731"/>
              <a:gd name="connsiteX4" fmla="*/ 3093197 w 4317376"/>
              <a:gd name="connsiteY4" fmla="*/ 4124957 h 4138731"/>
              <a:gd name="connsiteX5" fmla="*/ 897522 w 4317376"/>
              <a:gd name="connsiteY5" fmla="*/ 3744330 h 4138731"/>
              <a:gd name="connsiteX6" fmla="*/ 232580 w 4317376"/>
              <a:gd name="connsiteY6" fmla="*/ 3163758 h 4138731"/>
              <a:gd name="connsiteX7" fmla="*/ 894 w 4317376"/>
              <a:gd name="connsiteY7" fmla="*/ 1485818 h 4138731"/>
              <a:gd name="connsiteX8" fmla="*/ 838656 w 4317376"/>
              <a:gd name="connsiteY8" fmla="*/ 606258 h 4138731"/>
              <a:gd name="connsiteX9" fmla="*/ 756726 w 4317376"/>
              <a:gd name="connsiteY9" fmla="*/ 0 h 4138731"/>
              <a:gd name="connsiteX0" fmla="*/ 756726 w 4317376"/>
              <a:gd name="connsiteY0" fmla="*/ 0 h 4138731"/>
              <a:gd name="connsiteX1" fmla="*/ 1394693 w 4317376"/>
              <a:gd name="connsiteY1" fmla="*/ 574434 h 4138731"/>
              <a:gd name="connsiteX2" fmla="*/ 3955719 w 4317376"/>
              <a:gd name="connsiteY2" fmla="*/ 1032218 h 4138731"/>
              <a:gd name="connsiteX3" fmla="*/ 4148885 w 4317376"/>
              <a:gd name="connsiteY3" fmla="*/ 3259401 h 4138731"/>
              <a:gd name="connsiteX4" fmla="*/ 3093197 w 4317376"/>
              <a:gd name="connsiteY4" fmla="*/ 4124957 h 4138731"/>
              <a:gd name="connsiteX5" fmla="*/ 897522 w 4317376"/>
              <a:gd name="connsiteY5" fmla="*/ 3744330 h 4138731"/>
              <a:gd name="connsiteX6" fmla="*/ 232580 w 4317376"/>
              <a:gd name="connsiteY6" fmla="*/ 3163758 h 4138731"/>
              <a:gd name="connsiteX7" fmla="*/ 894 w 4317376"/>
              <a:gd name="connsiteY7" fmla="*/ 1485818 h 4138731"/>
              <a:gd name="connsiteX8" fmla="*/ 838656 w 4317376"/>
              <a:gd name="connsiteY8" fmla="*/ 606258 h 4138731"/>
              <a:gd name="connsiteX9" fmla="*/ 756726 w 4317376"/>
              <a:gd name="connsiteY9" fmla="*/ 0 h 4138731"/>
              <a:gd name="connsiteX0" fmla="*/ 763583 w 4324233"/>
              <a:gd name="connsiteY0" fmla="*/ 0 h 4138731"/>
              <a:gd name="connsiteX1" fmla="*/ 1401550 w 4324233"/>
              <a:gd name="connsiteY1" fmla="*/ 574434 h 4138731"/>
              <a:gd name="connsiteX2" fmla="*/ 3962576 w 4324233"/>
              <a:gd name="connsiteY2" fmla="*/ 1032218 h 4138731"/>
              <a:gd name="connsiteX3" fmla="*/ 4155742 w 4324233"/>
              <a:gd name="connsiteY3" fmla="*/ 3259401 h 4138731"/>
              <a:gd name="connsiteX4" fmla="*/ 3100054 w 4324233"/>
              <a:gd name="connsiteY4" fmla="*/ 4124957 h 4138731"/>
              <a:gd name="connsiteX5" fmla="*/ 904379 w 4324233"/>
              <a:gd name="connsiteY5" fmla="*/ 3744330 h 4138731"/>
              <a:gd name="connsiteX6" fmla="*/ 239437 w 4324233"/>
              <a:gd name="connsiteY6" fmla="*/ 3163758 h 4138731"/>
              <a:gd name="connsiteX7" fmla="*/ 881 w 4324233"/>
              <a:gd name="connsiteY7" fmla="*/ 1528534 h 4138731"/>
              <a:gd name="connsiteX8" fmla="*/ 845513 w 4324233"/>
              <a:gd name="connsiteY8" fmla="*/ 606258 h 4138731"/>
              <a:gd name="connsiteX9" fmla="*/ 763583 w 4324233"/>
              <a:gd name="connsiteY9" fmla="*/ 0 h 4138731"/>
              <a:gd name="connsiteX0" fmla="*/ 763583 w 4324233"/>
              <a:gd name="connsiteY0" fmla="*/ 0 h 4138731"/>
              <a:gd name="connsiteX1" fmla="*/ 1401550 w 4324233"/>
              <a:gd name="connsiteY1" fmla="*/ 574434 h 4138731"/>
              <a:gd name="connsiteX2" fmla="*/ 3962576 w 4324233"/>
              <a:gd name="connsiteY2" fmla="*/ 1032218 h 4138731"/>
              <a:gd name="connsiteX3" fmla="*/ 4155742 w 4324233"/>
              <a:gd name="connsiteY3" fmla="*/ 3259401 h 4138731"/>
              <a:gd name="connsiteX4" fmla="*/ 3100054 w 4324233"/>
              <a:gd name="connsiteY4" fmla="*/ 4124957 h 4138731"/>
              <a:gd name="connsiteX5" fmla="*/ 904379 w 4324233"/>
              <a:gd name="connsiteY5" fmla="*/ 3744330 h 4138731"/>
              <a:gd name="connsiteX6" fmla="*/ 239437 w 4324233"/>
              <a:gd name="connsiteY6" fmla="*/ 3163758 h 4138731"/>
              <a:gd name="connsiteX7" fmla="*/ 881 w 4324233"/>
              <a:gd name="connsiteY7" fmla="*/ 1528534 h 4138731"/>
              <a:gd name="connsiteX8" fmla="*/ 845513 w 4324233"/>
              <a:gd name="connsiteY8" fmla="*/ 606258 h 4138731"/>
              <a:gd name="connsiteX9" fmla="*/ 763583 w 4324233"/>
              <a:gd name="connsiteY9" fmla="*/ 0 h 4138731"/>
              <a:gd name="connsiteX0" fmla="*/ 763706 w 4324356"/>
              <a:gd name="connsiteY0" fmla="*/ 0 h 4138731"/>
              <a:gd name="connsiteX1" fmla="*/ 1401673 w 4324356"/>
              <a:gd name="connsiteY1" fmla="*/ 574434 h 4138731"/>
              <a:gd name="connsiteX2" fmla="*/ 3962699 w 4324356"/>
              <a:gd name="connsiteY2" fmla="*/ 1032218 h 4138731"/>
              <a:gd name="connsiteX3" fmla="*/ 4155865 w 4324356"/>
              <a:gd name="connsiteY3" fmla="*/ 3259401 h 4138731"/>
              <a:gd name="connsiteX4" fmla="*/ 3100177 w 4324356"/>
              <a:gd name="connsiteY4" fmla="*/ 4124957 h 4138731"/>
              <a:gd name="connsiteX5" fmla="*/ 904502 w 4324356"/>
              <a:gd name="connsiteY5" fmla="*/ 3744330 h 4138731"/>
              <a:gd name="connsiteX6" fmla="*/ 239560 w 4324356"/>
              <a:gd name="connsiteY6" fmla="*/ 3163758 h 4138731"/>
              <a:gd name="connsiteX7" fmla="*/ 1004 w 4324356"/>
              <a:gd name="connsiteY7" fmla="*/ 1528534 h 4138731"/>
              <a:gd name="connsiteX8" fmla="*/ 845636 w 4324356"/>
              <a:gd name="connsiteY8" fmla="*/ 606258 h 4138731"/>
              <a:gd name="connsiteX9" fmla="*/ 763706 w 4324356"/>
              <a:gd name="connsiteY9" fmla="*/ 0 h 4138731"/>
              <a:gd name="connsiteX0" fmla="*/ 763710 w 4324360"/>
              <a:gd name="connsiteY0" fmla="*/ 0 h 4138731"/>
              <a:gd name="connsiteX1" fmla="*/ 1401677 w 4324360"/>
              <a:gd name="connsiteY1" fmla="*/ 574434 h 4138731"/>
              <a:gd name="connsiteX2" fmla="*/ 3962703 w 4324360"/>
              <a:gd name="connsiteY2" fmla="*/ 1032218 h 4138731"/>
              <a:gd name="connsiteX3" fmla="*/ 4155869 w 4324360"/>
              <a:gd name="connsiteY3" fmla="*/ 3259401 h 4138731"/>
              <a:gd name="connsiteX4" fmla="*/ 3100181 w 4324360"/>
              <a:gd name="connsiteY4" fmla="*/ 4124957 h 4138731"/>
              <a:gd name="connsiteX5" fmla="*/ 904506 w 4324360"/>
              <a:gd name="connsiteY5" fmla="*/ 3744330 h 4138731"/>
              <a:gd name="connsiteX6" fmla="*/ 239564 w 4324360"/>
              <a:gd name="connsiteY6" fmla="*/ 3163758 h 4138731"/>
              <a:gd name="connsiteX7" fmla="*/ 1008 w 4324360"/>
              <a:gd name="connsiteY7" fmla="*/ 1528534 h 4138731"/>
              <a:gd name="connsiteX8" fmla="*/ 845640 w 4324360"/>
              <a:gd name="connsiteY8" fmla="*/ 606258 h 4138731"/>
              <a:gd name="connsiteX9" fmla="*/ 763710 w 4324360"/>
              <a:gd name="connsiteY9" fmla="*/ 0 h 413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360" h="4138731">
                <a:moveTo>
                  <a:pt x="763710" y="0"/>
                </a:moveTo>
                <a:cubicBezTo>
                  <a:pt x="835632" y="58905"/>
                  <a:pt x="1258100" y="357725"/>
                  <a:pt x="1401677" y="574434"/>
                </a:cubicBezTo>
                <a:cubicBezTo>
                  <a:pt x="1557398" y="585526"/>
                  <a:pt x="3503671" y="584724"/>
                  <a:pt x="3962703" y="1032218"/>
                </a:cubicBezTo>
                <a:cubicBezTo>
                  <a:pt x="4421735" y="1479712"/>
                  <a:pt x="4393755" y="2068459"/>
                  <a:pt x="4155869" y="3259401"/>
                </a:cubicBezTo>
                <a:cubicBezTo>
                  <a:pt x="4006903" y="3825365"/>
                  <a:pt x="3642075" y="4044135"/>
                  <a:pt x="3100181" y="4124957"/>
                </a:cubicBezTo>
                <a:cubicBezTo>
                  <a:pt x="2558287" y="4205779"/>
                  <a:pt x="1639845" y="3911670"/>
                  <a:pt x="904506" y="3744330"/>
                </a:cubicBezTo>
                <a:cubicBezTo>
                  <a:pt x="600271" y="3642054"/>
                  <a:pt x="464613" y="3557214"/>
                  <a:pt x="239564" y="3163758"/>
                </a:cubicBezTo>
                <a:cubicBezTo>
                  <a:pt x="75461" y="2876879"/>
                  <a:pt x="40807" y="2193725"/>
                  <a:pt x="1008" y="1528534"/>
                </a:cubicBezTo>
                <a:cubicBezTo>
                  <a:pt x="-24451" y="805482"/>
                  <a:pt x="437089" y="647961"/>
                  <a:pt x="845640" y="606258"/>
                </a:cubicBezTo>
                <a:cubicBezTo>
                  <a:pt x="845640" y="606258"/>
                  <a:pt x="854014" y="343114"/>
                  <a:pt x="763710" y="0"/>
                </a:cubicBezTo>
                <a:close/>
              </a:path>
            </a:pathLst>
          </a:cu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F52EE25A-7256-4FFB-97D8-3C0E4EF67785}"/>
              </a:ext>
            </a:extLst>
          </p:cNvPr>
          <p:cNvSpPr>
            <a:spLocks noGrp="1"/>
          </p:cNvSpPr>
          <p:nvPr>
            <p:ph type="subTitle" idx="1"/>
          </p:nvPr>
        </p:nvSpPr>
        <p:spPr>
          <a:xfrm>
            <a:off x="652991" y="4385741"/>
            <a:ext cx="3397611" cy="1256326"/>
          </a:xfrm>
        </p:spPr>
        <p:txBody>
          <a:bodyPr>
            <a:normAutofit fontScale="77500" lnSpcReduction="20000"/>
          </a:bodyPr>
          <a:lstStyle/>
          <a:p>
            <a:pPr marL="0" marR="0" lvl="0" indent="0" algn="ctr" defTabSz="914400" rtl="0" eaLnBrk="1" fontAlgn="auto" latinLnBrk="0" hangingPunct="1">
              <a:lnSpc>
                <a:spcPct val="110000"/>
              </a:lnSpc>
              <a:spcBef>
                <a:spcPts val="1000"/>
              </a:spcBef>
              <a:spcAft>
                <a:spcPts val="0"/>
              </a:spcAft>
              <a:buClr>
                <a:srgbClr val="49B0BA"/>
              </a:buClr>
              <a:buSzTx/>
              <a:buFont typeface="Avenir Next LT Pro" panose="020B0504020202020204" pitchFamily="34" charset="0"/>
              <a:buNone/>
              <a:tabLst/>
              <a:defRPr/>
            </a:pPr>
            <a:r>
              <a:rPr kumimoji="0" lang="en-US" sz="3200" b="1" i="0" u="none" strike="noStrike" kern="1200" cap="none" spc="0" normalizeH="0" baseline="0" noProof="0" dirty="0">
                <a:ln>
                  <a:noFill/>
                </a:ln>
                <a:solidFill>
                  <a:srgbClr val="EC4A7F"/>
                </a:solidFill>
                <a:effectLst/>
                <a:uLnTx/>
                <a:uFillTx/>
                <a:latin typeface="Bangla" panose="03000603000000000000" pitchFamily="66" charset="0"/>
                <a:ea typeface="+mn-ea"/>
                <a:cs typeface="Bangla" panose="03000603000000000000" pitchFamily="66" charset="0"/>
              </a:rPr>
              <a:t>আসসালামু’আলাইকুম </a:t>
            </a:r>
          </a:p>
          <a:p>
            <a:pPr marL="0" marR="0" lvl="0" indent="0" algn="ctr" defTabSz="914400" rtl="0" eaLnBrk="1" fontAlgn="auto" latinLnBrk="0" hangingPunct="1">
              <a:lnSpc>
                <a:spcPct val="110000"/>
              </a:lnSpc>
              <a:spcBef>
                <a:spcPts val="1000"/>
              </a:spcBef>
              <a:spcAft>
                <a:spcPts val="0"/>
              </a:spcAft>
              <a:buClr>
                <a:srgbClr val="49B0BA"/>
              </a:buClr>
              <a:buSzTx/>
              <a:buFont typeface="Avenir Next LT Pro" panose="020B0504020202020204" pitchFamily="34" charset="0"/>
              <a:buNone/>
              <a:tabLst/>
              <a:defRPr/>
            </a:pPr>
            <a:r>
              <a:rPr kumimoji="0" lang="en-US" sz="3200" b="1" i="0" u="none" strike="noStrike" kern="1200" cap="none" spc="0" normalizeH="0" baseline="0" noProof="0" dirty="0" err="1">
                <a:ln>
                  <a:noFill/>
                </a:ln>
                <a:solidFill>
                  <a:srgbClr val="EC4A7F"/>
                </a:solidFill>
                <a:effectLst/>
                <a:uLnTx/>
                <a:uFillTx/>
                <a:latin typeface="Bangla" panose="03000603000000000000" pitchFamily="66" charset="0"/>
                <a:ea typeface="+mn-ea"/>
                <a:cs typeface="Bangla" panose="03000603000000000000" pitchFamily="66" charset="0"/>
              </a:rPr>
              <a:t>ওয়া</a:t>
            </a:r>
            <a:r>
              <a:rPr kumimoji="0" lang="en-US" sz="3200" b="1" i="0" u="none" strike="noStrike" kern="1200" cap="none" spc="0" normalizeH="0" baseline="0" noProof="0" dirty="0">
                <a:ln>
                  <a:noFill/>
                </a:ln>
                <a:solidFill>
                  <a:srgbClr val="EC4A7F"/>
                </a:solidFill>
                <a:effectLst/>
                <a:uLnTx/>
                <a:uFillTx/>
                <a:latin typeface="Bangla" panose="03000603000000000000" pitchFamily="66" charset="0"/>
                <a:ea typeface="+mn-ea"/>
                <a:cs typeface="Bangla" panose="03000603000000000000" pitchFamily="66" charset="0"/>
              </a:rPr>
              <a:t> </a:t>
            </a:r>
            <a:r>
              <a:rPr kumimoji="0" lang="en-US" sz="3200" b="1" i="0" u="none" strike="noStrike" kern="1200" cap="none" spc="0" normalizeH="0" baseline="0" noProof="0" dirty="0" err="1">
                <a:ln>
                  <a:noFill/>
                </a:ln>
                <a:solidFill>
                  <a:srgbClr val="EC4A7F"/>
                </a:solidFill>
                <a:effectLst/>
                <a:uLnTx/>
                <a:uFillTx/>
                <a:latin typeface="Bangla" panose="03000603000000000000" pitchFamily="66" charset="0"/>
                <a:ea typeface="+mn-ea"/>
                <a:cs typeface="Bangla" panose="03000603000000000000" pitchFamily="66" charset="0"/>
              </a:rPr>
              <a:t>রাহমাতুল্লাহি</a:t>
            </a:r>
            <a:r>
              <a:rPr kumimoji="0" lang="en-US" sz="3200" b="1" i="0" u="none" strike="noStrike" kern="1200" cap="none" spc="0" normalizeH="0" baseline="0" noProof="0" dirty="0">
                <a:ln>
                  <a:noFill/>
                </a:ln>
                <a:solidFill>
                  <a:srgbClr val="EC4A7F"/>
                </a:solidFill>
                <a:effectLst/>
                <a:uLnTx/>
                <a:uFillTx/>
                <a:latin typeface="Bangla" panose="03000603000000000000" pitchFamily="66" charset="0"/>
                <a:ea typeface="+mn-ea"/>
                <a:cs typeface="Bangla" panose="03000603000000000000" pitchFamily="66" charset="0"/>
              </a:rPr>
              <a:t> </a:t>
            </a:r>
            <a:r>
              <a:rPr kumimoji="0" lang="en-US" sz="3200" b="1" i="0" u="none" strike="noStrike" kern="1200" cap="none" spc="0" normalizeH="0" baseline="0" noProof="0" dirty="0" err="1">
                <a:ln>
                  <a:noFill/>
                </a:ln>
                <a:solidFill>
                  <a:srgbClr val="EC4A7F"/>
                </a:solidFill>
                <a:effectLst/>
                <a:uLnTx/>
                <a:uFillTx/>
                <a:latin typeface="Bangla" panose="03000603000000000000" pitchFamily="66" charset="0"/>
                <a:ea typeface="+mn-ea"/>
                <a:cs typeface="Bangla" panose="03000603000000000000" pitchFamily="66" charset="0"/>
              </a:rPr>
              <a:t>ওয়া</a:t>
            </a:r>
            <a:r>
              <a:rPr kumimoji="0" lang="en-US" sz="3200" b="1" i="0" u="none" strike="noStrike" kern="1200" cap="none" spc="0" normalizeH="0" baseline="0" noProof="0" dirty="0">
                <a:ln>
                  <a:noFill/>
                </a:ln>
                <a:solidFill>
                  <a:srgbClr val="EC4A7F"/>
                </a:solidFill>
                <a:effectLst/>
                <a:uLnTx/>
                <a:uFillTx/>
                <a:latin typeface="Bangla" panose="03000603000000000000" pitchFamily="66" charset="0"/>
                <a:ea typeface="+mn-ea"/>
                <a:cs typeface="Bangla" panose="03000603000000000000" pitchFamily="66" charset="0"/>
              </a:rPr>
              <a:t> </a:t>
            </a:r>
            <a:r>
              <a:rPr kumimoji="0" lang="en-US" sz="3200" b="1" i="0" u="none" strike="noStrike" kern="1200" cap="none" spc="0" normalizeH="0" baseline="0" noProof="0" dirty="0" err="1">
                <a:ln>
                  <a:noFill/>
                </a:ln>
                <a:solidFill>
                  <a:srgbClr val="EC4A7F"/>
                </a:solidFill>
                <a:effectLst/>
                <a:uLnTx/>
                <a:uFillTx/>
                <a:latin typeface="Bangla" panose="03000603000000000000" pitchFamily="66" charset="0"/>
                <a:ea typeface="+mn-ea"/>
                <a:cs typeface="Bangla" panose="03000603000000000000" pitchFamily="66" charset="0"/>
              </a:rPr>
              <a:t>বারাকাতুহ</a:t>
            </a:r>
            <a:endParaRPr kumimoji="0" lang="en-US" sz="3200" b="1" i="0" u="none" strike="noStrike" kern="1200" cap="none" spc="0" normalizeH="0" baseline="0" noProof="0" dirty="0">
              <a:ln>
                <a:noFill/>
              </a:ln>
              <a:solidFill>
                <a:srgbClr val="EC4A7F"/>
              </a:solidFill>
              <a:effectLst/>
              <a:uLnTx/>
              <a:uFillTx/>
              <a:latin typeface="Bangla" panose="03000603000000000000" pitchFamily="66" charset="0"/>
              <a:ea typeface="+mn-ea"/>
              <a:cs typeface="Bangla" panose="03000603000000000000" pitchFamily="66" charset="0"/>
            </a:endParaRPr>
          </a:p>
          <a:p>
            <a:pPr algn="ctr"/>
            <a:endParaRPr lang="en-US" dirty="0"/>
          </a:p>
        </p:txBody>
      </p:sp>
      <p:sp>
        <p:nvSpPr>
          <p:cNvPr id="17" name="Freeform: Shape 16">
            <a:extLst>
              <a:ext uri="{FF2B5EF4-FFF2-40B4-BE49-F238E27FC236}">
                <a16:creationId xmlns:a16="http://schemas.microsoft.com/office/drawing/2014/main" id="{3FCBF8AE-1318-4240-B3C3-A276ADFA5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4884" flipH="1">
            <a:off x="5612130" y="-2961"/>
            <a:ext cx="3856838" cy="2114365"/>
          </a:xfrm>
          <a:custGeom>
            <a:avLst/>
            <a:gdLst>
              <a:gd name="connsiteX0" fmla="*/ 986774 w 5065355"/>
              <a:gd name="connsiteY0" fmla="*/ 0 h 3864077"/>
              <a:gd name="connsiteX1" fmla="*/ 1598492 w 5065355"/>
              <a:gd name="connsiteY1" fmla="*/ 571743 h 3864077"/>
              <a:gd name="connsiteX2" fmla="*/ 4623587 w 5065355"/>
              <a:gd name="connsiteY2" fmla="*/ 815032 h 3864077"/>
              <a:gd name="connsiteX3" fmla="*/ 5045794 w 5065355"/>
              <a:gd name="connsiteY3" fmla="*/ 2583837 h 3864077"/>
              <a:gd name="connsiteX4" fmla="*/ 5065097 w 5065355"/>
              <a:gd name="connsiteY4" fmla="*/ 3007422 h 3864077"/>
              <a:gd name="connsiteX5" fmla="*/ 5064540 w 5065355"/>
              <a:gd name="connsiteY5" fmla="*/ 3083457 h 3864077"/>
              <a:gd name="connsiteX6" fmla="*/ 5065355 w 5065355"/>
              <a:gd name="connsiteY6" fmla="*/ 3093208 h 3864077"/>
              <a:gd name="connsiteX7" fmla="*/ 5059336 w 5065355"/>
              <a:gd name="connsiteY7" fmla="*/ 3165214 h 3864077"/>
              <a:gd name="connsiteX8" fmla="*/ 5058896 w 5065355"/>
              <a:gd name="connsiteY8" fmla="*/ 3171406 h 3864077"/>
              <a:gd name="connsiteX9" fmla="*/ 5058773 w 5065355"/>
              <a:gd name="connsiteY9" fmla="*/ 3171941 h 3864077"/>
              <a:gd name="connsiteX10" fmla="*/ 5057188 w 5065355"/>
              <a:gd name="connsiteY10" fmla="*/ 3190910 h 3864077"/>
              <a:gd name="connsiteX11" fmla="*/ 5033762 w 5065355"/>
              <a:gd name="connsiteY11" fmla="*/ 3281910 h 3864077"/>
              <a:gd name="connsiteX12" fmla="*/ 5033487 w 5065355"/>
              <a:gd name="connsiteY12" fmla="*/ 3282522 h 3864077"/>
              <a:gd name="connsiteX13" fmla="*/ 5027369 w 5065355"/>
              <a:gd name="connsiteY13" fmla="*/ 3309275 h 3864077"/>
              <a:gd name="connsiteX14" fmla="*/ 4908386 w 5065355"/>
              <a:gd name="connsiteY14" fmla="*/ 3476562 h 3864077"/>
              <a:gd name="connsiteX15" fmla="*/ 4902444 w 5065355"/>
              <a:gd name="connsiteY15" fmla="*/ 3480940 h 3864077"/>
              <a:gd name="connsiteX16" fmla="*/ 4888108 w 5065355"/>
              <a:gd name="connsiteY16" fmla="*/ 3495204 h 3864077"/>
              <a:gd name="connsiteX17" fmla="*/ 4819819 w 5065355"/>
              <a:gd name="connsiteY17" fmla="*/ 3539901 h 3864077"/>
              <a:gd name="connsiteX18" fmla="*/ 4806748 w 5065355"/>
              <a:gd name="connsiteY18" fmla="*/ 3544794 h 3864077"/>
              <a:gd name="connsiteX19" fmla="*/ 4765129 w 5065355"/>
              <a:gd name="connsiteY19" fmla="*/ 3568040 h 3864077"/>
              <a:gd name="connsiteX20" fmla="*/ 4426673 w 5065355"/>
              <a:gd name="connsiteY20" fmla="*/ 3685984 h 3864077"/>
              <a:gd name="connsiteX21" fmla="*/ 534075 w 5065355"/>
              <a:gd name="connsiteY21" fmla="*/ 3761757 h 3864077"/>
              <a:gd name="connsiteX22" fmla="*/ 451805 w 5065355"/>
              <a:gd name="connsiteY22" fmla="*/ 3738960 h 3864077"/>
              <a:gd name="connsiteX23" fmla="*/ 417467 w 5065355"/>
              <a:gd name="connsiteY23" fmla="*/ 3743134 h 3864077"/>
              <a:gd name="connsiteX24" fmla="*/ 47039 w 5065355"/>
              <a:gd name="connsiteY24" fmla="*/ 3447046 h 3864077"/>
              <a:gd name="connsiteX25" fmla="*/ 38763 w 5065355"/>
              <a:gd name="connsiteY25" fmla="*/ 3414896 h 3864077"/>
              <a:gd name="connsiteX26" fmla="*/ 28376 w 5065355"/>
              <a:gd name="connsiteY26" fmla="*/ 3388641 h 3864077"/>
              <a:gd name="connsiteX27" fmla="*/ 14642 w 5065355"/>
              <a:gd name="connsiteY27" fmla="*/ 2681940 h 3864077"/>
              <a:gd name="connsiteX28" fmla="*/ 141525 w 5065355"/>
              <a:gd name="connsiteY28" fmla="*/ 1290513 h 3864077"/>
              <a:gd name="connsiteX29" fmla="*/ 968842 w 5065355"/>
              <a:gd name="connsiteY29" fmla="*/ 590018 h 3864077"/>
              <a:gd name="connsiteX30" fmla="*/ 986774 w 5065355"/>
              <a:gd name="connsiteY30" fmla="*/ 0 h 3864077"/>
              <a:gd name="connsiteX0" fmla="*/ 986774 w 5065355"/>
              <a:gd name="connsiteY0" fmla="*/ 0 h 3852421"/>
              <a:gd name="connsiteX1" fmla="*/ 1598492 w 5065355"/>
              <a:gd name="connsiteY1" fmla="*/ 571743 h 3852421"/>
              <a:gd name="connsiteX2" fmla="*/ 4623587 w 5065355"/>
              <a:gd name="connsiteY2" fmla="*/ 815032 h 3852421"/>
              <a:gd name="connsiteX3" fmla="*/ 5045794 w 5065355"/>
              <a:gd name="connsiteY3" fmla="*/ 2583837 h 3852421"/>
              <a:gd name="connsiteX4" fmla="*/ 5065097 w 5065355"/>
              <a:gd name="connsiteY4" fmla="*/ 3007422 h 3852421"/>
              <a:gd name="connsiteX5" fmla="*/ 5064540 w 5065355"/>
              <a:gd name="connsiteY5" fmla="*/ 3083457 h 3852421"/>
              <a:gd name="connsiteX6" fmla="*/ 5065355 w 5065355"/>
              <a:gd name="connsiteY6" fmla="*/ 3093208 h 3852421"/>
              <a:gd name="connsiteX7" fmla="*/ 5059336 w 5065355"/>
              <a:gd name="connsiteY7" fmla="*/ 3165214 h 3852421"/>
              <a:gd name="connsiteX8" fmla="*/ 5058896 w 5065355"/>
              <a:gd name="connsiteY8" fmla="*/ 3171406 h 3852421"/>
              <a:gd name="connsiteX9" fmla="*/ 5058773 w 5065355"/>
              <a:gd name="connsiteY9" fmla="*/ 3171941 h 3852421"/>
              <a:gd name="connsiteX10" fmla="*/ 5057188 w 5065355"/>
              <a:gd name="connsiteY10" fmla="*/ 3190910 h 3852421"/>
              <a:gd name="connsiteX11" fmla="*/ 5033762 w 5065355"/>
              <a:gd name="connsiteY11" fmla="*/ 3281910 h 3852421"/>
              <a:gd name="connsiteX12" fmla="*/ 5033487 w 5065355"/>
              <a:gd name="connsiteY12" fmla="*/ 3282522 h 3852421"/>
              <a:gd name="connsiteX13" fmla="*/ 5027369 w 5065355"/>
              <a:gd name="connsiteY13" fmla="*/ 3309275 h 3852421"/>
              <a:gd name="connsiteX14" fmla="*/ 4908386 w 5065355"/>
              <a:gd name="connsiteY14" fmla="*/ 3476562 h 3852421"/>
              <a:gd name="connsiteX15" fmla="*/ 4902444 w 5065355"/>
              <a:gd name="connsiteY15" fmla="*/ 3480940 h 3852421"/>
              <a:gd name="connsiteX16" fmla="*/ 4888108 w 5065355"/>
              <a:gd name="connsiteY16" fmla="*/ 3495204 h 3852421"/>
              <a:gd name="connsiteX17" fmla="*/ 4819819 w 5065355"/>
              <a:gd name="connsiteY17" fmla="*/ 3539901 h 3852421"/>
              <a:gd name="connsiteX18" fmla="*/ 4806748 w 5065355"/>
              <a:gd name="connsiteY18" fmla="*/ 3544794 h 3852421"/>
              <a:gd name="connsiteX19" fmla="*/ 4765129 w 5065355"/>
              <a:gd name="connsiteY19" fmla="*/ 3568040 h 3852421"/>
              <a:gd name="connsiteX20" fmla="*/ 4426673 w 5065355"/>
              <a:gd name="connsiteY20" fmla="*/ 3685984 h 3852421"/>
              <a:gd name="connsiteX21" fmla="*/ 904564 w 5065355"/>
              <a:gd name="connsiteY21" fmla="*/ 3793288 h 3852421"/>
              <a:gd name="connsiteX22" fmla="*/ 451805 w 5065355"/>
              <a:gd name="connsiteY22" fmla="*/ 3738960 h 3852421"/>
              <a:gd name="connsiteX23" fmla="*/ 417467 w 5065355"/>
              <a:gd name="connsiteY23" fmla="*/ 3743134 h 3852421"/>
              <a:gd name="connsiteX24" fmla="*/ 47039 w 5065355"/>
              <a:gd name="connsiteY24" fmla="*/ 3447046 h 3852421"/>
              <a:gd name="connsiteX25" fmla="*/ 38763 w 5065355"/>
              <a:gd name="connsiteY25" fmla="*/ 3414896 h 3852421"/>
              <a:gd name="connsiteX26" fmla="*/ 28376 w 5065355"/>
              <a:gd name="connsiteY26" fmla="*/ 3388641 h 3852421"/>
              <a:gd name="connsiteX27" fmla="*/ 14642 w 5065355"/>
              <a:gd name="connsiteY27" fmla="*/ 2681940 h 3852421"/>
              <a:gd name="connsiteX28" fmla="*/ 141525 w 5065355"/>
              <a:gd name="connsiteY28" fmla="*/ 1290513 h 3852421"/>
              <a:gd name="connsiteX29" fmla="*/ 968842 w 5065355"/>
              <a:gd name="connsiteY29" fmla="*/ 590018 h 3852421"/>
              <a:gd name="connsiteX30" fmla="*/ 986774 w 5065355"/>
              <a:gd name="connsiteY30" fmla="*/ 0 h 3852421"/>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229604 w 5065355"/>
              <a:gd name="connsiteY19" fmla="*/ 3851522 h 3899315"/>
              <a:gd name="connsiteX20" fmla="*/ 904564 w 5065355"/>
              <a:gd name="connsiteY20" fmla="*/ 3793288 h 3899315"/>
              <a:gd name="connsiteX21" fmla="*/ 451805 w 5065355"/>
              <a:gd name="connsiteY21" fmla="*/ 3738960 h 3899315"/>
              <a:gd name="connsiteX22" fmla="*/ 417467 w 5065355"/>
              <a:gd name="connsiteY22" fmla="*/ 3743134 h 3899315"/>
              <a:gd name="connsiteX23" fmla="*/ 47039 w 5065355"/>
              <a:gd name="connsiteY23" fmla="*/ 3447046 h 3899315"/>
              <a:gd name="connsiteX24" fmla="*/ 38763 w 5065355"/>
              <a:gd name="connsiteY24" fmla="*/ 3414896 h 3899315"/>
              <a:gd name="connsiteX25" fmla="*/ 28376 w 5065355"/>
              <a:gd name="connsiteY25" fmla="*/ 3388641 h 3899315"/>
              <a:gd name="connsiteX26" fmla="*/ 14642 w 5065355"/>
              <a:gd name="connsiteY26" fmla="*/ 2681940 h 3899315"/>
              <a:gd name="connsiteX27" fmla="*/ 141525 w 5065355"/>
              <a:gd name="connsiteY27" fmla="*/ 1290513 h 3899315"/>
              <a:gd name="connsiteX28" fmla="*/ 968842 w 5065355"/>
              <a:gd name="connsiteY28" fmla="*/ 590018 h 3899315"/>
              <a:gd name="connsiteX29" fmla="*/ 986774 w 5065355"/>
              <a:gd name="connsiteY29" fmla="*/ 0 h 3899315"/>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88108 w 5065355"/>
              <a:gd name="connsiteY16" fmla="*/ 3495204 h 3885853"/>
              <a:gd name="connsiteX17" fmla="*/ 4819819 w 5065355"/>
              <a:gd name="connsiteY17" fmla="*/ 3539901 h 3885853"/>
              <a:gd name="connsiteX18" fmla="*/ 4735804 w 5065355"/>
              <a:gd name="connsiteY18" fmla="*/ 3804925 h 3885853"/>
              <a:gd name="connsiteX19" fmla="*/ 4229604 w 5065355"/>
              <a:gd name="connsiteY19" fmla="*/ 3851522 h 3885853"/>
              <a:gd name="connsiteX20" fmla="*/ 904564 w 5065355"/>
              <a:gd name="connsiteY20" fmla="*/ 3793288 h 3885853"/>
              <a:gd name="connsiteX21" fmla="*/ 451805 w 5065355"/>
              <a:gd name="connsiteY21" fmla="*/ 3738960 h 3885853"/>
              <a:gd name="connsiteX22" fmla="*/ 417467 w 5065355"/>
              <a:gd name="connsiteY22" fmla="*/ 3743134 h 3885853"/>
              <a:gd name="connsiteX23" fmla="*/ 47039 w 5065355"/>
              <a:gd name="connsiteY23" fmla="*/ 3447046 h 3885853"/>
              <a:gd name="connsiteX24" fmla="*/ 38763 w 5065355"/>
              <a:gd name="connsiteY24" fmla="*/ 3414896 h 3885853"/>
              <a:gd name="connsiteX25" fmla="*/ 28376 w 5065355"/>
              <a:gd name="connsiteY25" fmla="*/ 3388641 h 3885853"/>
              <a:gd name="connsiteX26" fmla="*/ 14642 w 5065355"/>
              <a:gd name="connsiteY26" fmla="*/ 2681940 h 3885853"/>
              <a:gd name="connsiteX27" fmla="*/ 141525 w 5065355"/>
              <a:gd name="connsiteY27" fmla="*/ 1290513 h 3885853"/>
              <a:gd name="connsiteX28" fmla="*/ 968842 w 5065355"/>
              <a:gd name="connsiteY28" fmla="*/ 590018 h 3885853"/>
              <a:gd name="connsiteX29" fmla="*/ 986774 w 5065355"/>
              <a:gd name="connsiteY29"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19819 w 5065355"/>
              <a:gd name="connsiteY16" fmla="*/ 3539901 h 3885853"/>
              <a:gd name="connsiteX17" fmla="*/ 4735804 w 5065355"/>
              <a:gd name="connsiteY17" fmla="*/ 3804925 h 3885853"/>
              <a:gd name="connsiteX18" fmla="*/ 4229604 w 5065355"/>
              <a:gd name="connsiteY18" fmla="*/ 3851522 h 3885853"/>
              <a:gd name="connsiteX19" fmla="*/ 904564 w 5065355"/>
              <a:gd name="connsiteY19" fmla="*/ 3793288 h 3885853"/>
              <a:gd name="connsiteX20" fmla="*/ 451805 w 5065355"/>
              <a:gd name="connsiteY20" fmla="*/ 3738960 h 3885853"/>
              <a:gd name="connsiteX21" fmla="*/ 417467 w 5065355"/>
              <a:gd name="connsiteY21" fmla="*/ 3743134 h 3885853"/>
              <a:gd name="connsiteX22" fmla="*/ 47039 w 5065355"/>
              <a:gd name="connsiteY22" fmla="*/ 3447046 h 3885853"/>
              <a:gd name="connsiteX23" fmla="*/ 38763 w 5065355"/>
              <a:gd name="connsiteY23" fmla="*/ 3414896 h 3885853"/>
              <a:gd name="connsiteX24" fmla="*/ 28376 w 5065355"/>
              <a:gd name="connsiteY24" fmla="*/ 3388641 h 3885853"/>
              <a:gd name="connsiteX25" fmla="*/ 14642 w 5065355"/>
              <a:gd name="connsiteY25" fmla="*/ 2681940 h 3885853"/>
              <a:gd name="connsiteX26" fmla="*/ 141525 w 5065355"/>
              <a:gd name="connsiteY26" fmla="*/ 1290513 h 3885853"/>
              <a:gd name="connsiteX27" fmla="*/ 968842 w 5065355"/>
              <a:gd name="connsiteY27" fmla="*/ 590018 h 3885853"/>
              <a:gd name="connsiteX28" fmla="*/ 986774 w 5065355"/>
              <a:gd name="connsiteY28"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4908386 w 5065355"/>
              <a:gd name="connsiteY13" fmla="*/ 3476562 h 3885853"/>
              <a:gd name="connsiteX14" fmla="*/ 4902444 w 5065355"/>
              <a:gd name="connsiteY14" fmla="*/ 3480940 h 3885853"/>
              <a:gd name="connsiteX15" fmla="*/ 4819819 w 5065355"/>
              <a:gd name="connsiteY15" fmla="*/ 3539901 h 3885853"/>
              <a:gd name="connsiteX16" fmla="*/ 4735804 w 5065355"/>
              <a:gd name="connsiteY16" fmla="*/ 3804925 h 3885853"/>
              <a:gd name="connsiteX17" fmla="*/ 4229604 w 5065355"/>
              <a:gd name="connsiteY17" fmla="*/ 3851522 h 3885853"/>
              <a:gd name="connsiteX18" fmla="*/ 904564 w 5065355"/>
              <a:gd name="connsiteY18" fmla="*/ 3793288 h 3885853"/>
              <a:gd name="connsiteX19" fmla="*/ 451805 w 5065355"/>
              <a:gd name="connsiteY19" fmla="*/ 3738960 h 3885853"/>
              <a:gd name="connsiteX20" fmla="*/ 417467 w 5065355"/>
              <a:gd name="connsiteY20" fmla="*/ 3743134 h 3885853"/>
              <a:gd name="connsiteX21" fmla="*/ 47039 w 5065355"/>
              <a:gd name="connsiteY21" fmla="*/ 3447046 h 3885853"/>
              <a:gd name="connsiteX22" fmla="*/ 38763 w 5065355"/>
              <a:gd name="connsiteY22" fmla="*/ 3414896 h 3885853"/>
              <a:gd name="connsiteX23" fmla="*/ 28376 w 5065355"/>
              <a:gd name="connsiteY23" fmla="*/ 3388641 h 3885853"/>
              <a:gd name="connsiteX24" fmla="*/ 14642 w 5065355"/>
              <a:gd name="connsiteY24" fmla="*/ 2681940 h 3885853"/>
              <a:gd name="connsiteX25" fmla="*/ 141525 w 5065355"/>
              <a:gd name="connsiteY25" fmla="*/ 1290513 h 3885853"/>
              <a:gd name="connsiteX26" fmla="*/ 968842 w 5065355"/>
              <a:gd name="connsiteY26" fmla="*/ 590018 h 3885853"/>
              <a:gd name="connsiteX27" fmla="*/ 986774 w 5065355"/>
              <a:gd name="connsiteY27"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4908386 w 5065355"/>
              <a:gd name="connsiteY12" fmla="*/ 3476562 h 3885853"/>
              <a:gd name="connsiteX13" fmla="*/ 4902444 w 5065355"/>
              <a:gd name="connsiteY13" fmla="*/ 3480940 h 3885853"/>
              <a:gd name="connsiteX14" fmla="*/ 4819819 w 5065355"/>
              <a:gd name="connsiteY14" fmla="*/ 3539901 h 3885853"/>
              <a:gd name="connsiteX15" fmla="*/ 4735804 w 5065355"/>
              <a:gd name="connsiteY15" fmla="*/ 3804925 h 3885853"/>
              <a:gd name="connsiteX16" fmla="*/ 4229604 w 5065355"/>
              <a:gd name="connsiteY16" fmla="*/ 3851522 h 3885853"/>
              <a:gd name="connsiteX17" fmla="*/ 904564 w 5065355"/>
              <a:gd name="connsiteY17" fmla="*/ 3793288 h 3885853"/>
              <a:gd name="connsiteX18" fmla="*/ 451805 w 5065355"/>
              <a:gd name="connsiteY18" fmla="*/ 3738960 h 3885853"/>
              <a:gd name="connsiteX19" fmla="*/ 417467 w 5065355"/>
              <a:gd name="connsiteY19" fmla="*/ 3743134 h 3885853"/>
              <a:gd name="connsiteX20" fmla="*/ 47039 w 5065355"/>
              <a:gd name="connsiteY20" fmla="*/ 3447046 h 3885853"/>
              <a:gd name="connsiteX21" fmla="*/ 38763 w 5065355"/>
              <a:gd name="connsiteY21" fmla="*/ 3414896 h 3885853"/>
              <a:gd name="connsiteX22" fmla="*/ 28376 w 5065355"/>
              <a:gd name="connsiteY22" fmla="*/ 3388641 h 3885853"/>
              <a:gd name="connsiteX23" fmla="*/ 14642 w 5065355"/>
              <a:gd name="connsiteY23" fmla="*/ 2681940 h 3885853"/>
              <a:gd name="connsiteX24" fmla="*/ 141525 w 5065355"/>
              <a:gd name="connsiteY24" fmla="*/ 1290513 h 3885853"/>
              <a:gd name="connsiteX25" fmla="*/ 968842 w 5065355"/>
              <a:gd name="connsiteY25" fmla="*/ 590018 h 3885853"/>
              <a:gd name="connsiteX26" fmla="*/ 986774 w 5065355"/>
              <a:gd name="connsiteY26"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57188 w 5065097"/>
              <a:gd name="connsiteY9" fmla="*/ 3190910 h 3885853"/>
              <a:gd name="connsiteX10" fmla="*/ 5033762 w 5065097"/>
              <a:gd name="connsiteY10" fmla="*/ 3281910 h 3885853"/>
              <a:gd name="connsiteX11" fmla="*/ 4908386 w 5065097"/>
              <a:gd name="connsiteY11" fmla="*/ 3476562 h 3885853"/>
              <a:gd name="connsiteX12" fmla="*/ 4902444 w 5065097"/>
              <a:gd name="connsiteY12" fmla="*/ 3480940 h 3885853"/>
              <a:gd name="connsiteX13" fmla="*/ 4819819 w 5065097"/>
              <a:gd name="connsiteY13" fmla="*/ 3539901 h 3885853"/>
              <a:gd name="connsiteX14" fmla="*/ 4735804 w 5065097"/>
              <a:gd name="connsiteY14" fmla="*/ 3804925 h 3885853"/>
              <a:gd name="connsiteX15" fmla="*/ 4229604 w 5065097"/>
              <a:gd name="connsiteY15" fmla="*/ 3851522 h 3885853"/>
              <a:gd name="connsiteX16" fmla="*/ 904564 w 5065097"/>
              <a:gd name="connsiteY16" fmla="*/ 3793288 h 3885853"/>
              <a:gd name="connsiteX17" fmla="*/ 451805 w 5065097"/>
              <a:gd name="connsiteY17" fmla="*/ 3738960 h 3885853"/>
              <a:gd name="connsiteX18" fmla="*/ 417467 w 5065097"/>
              <a:gd name="connsiteY18" fmla="*/ 3743134 h 3885853"/>
              <a:gd name="connsiteX19" fmla="*/ 47039 w 5065097"/>
              <a:gd name="connsiteY19" fmla="*/ 3447046 h 3885853"/>
              <a:gd name="connsiteX20" fmla="*/ 38763 w 5065097"/>
              <a:gd name="connsiteY20" fmla="*/ 3414896 h 3885853"/>
              <a:gd name="connsiteX21" fmla="*/ 28376 w 5065097"/>
              <a:gd name="connsiteY21" fmla="*/ 3388641 h 3885853"/>
              <a:gd name="connsiteX22" fmla="*/ 14642 w 5065097"/>
              <a:gd name="connsiteY22" fmla="*/ 2681940 h 3885853"/>
              <a:gd name="connsiteX23" fmla="*/ 141525 w 5065097"/>
              <a:gd name="connsiteY23" fmla="*/ 1290513 h 3885853"/>
              <a:gd name="connsiteX24" fmla="*/ 968842 w 5065097"/>
              <a:gd name="connsiteY24" fmla="*/ 590018 h 3885853"/>
              <a:gd name="connsiteX25" fmla="*/ 986774 w 5065097"/>
              <a:gd name="connsiteY25"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33762 w 5065097"/>
              <a:gd name="connsiteY9" fmla="*/ 3281910 h 3885853"/>
              <a:gd name="connsiteX10" fmla="*/ 4908386 w 5065097"/>
              <a:gd name="connsiteY10" fmla="*/ 3476562 h 3885853"/>
              <a:gd name="connsiteX11" fmla="*/ 4902444 w 5065097"/>
              <a:gd name="connsiteY11" fmla="*/ 3480940 h 3885853"/>
              <a:gd name="connsiteX12" fmla="*/ 4819819 w 5065097"/>
              <a:gd name="connsiteY12" fmla="*/ 3539901 h 3885853"/>
              <a:gd name="connsiteX13" fmla="*/ 4735804 w 5065097"/>
              <a:gd name="connsiteY13" fmla="*/ 3804925 h 3885853"/>
              <a:gd name="connsiteX14" fmla="*/ 4229604 w 5065097"/>
              <a:gd name="connsiteY14" fmla="*/ 3851522 h 3885853"/>
              <a:gd name="connsiteX15" fmla="*/ 904564 w 5065097"/>
              <a:gd name="connsiteY15" fmla="*/ 3793288 h 3885853"/>
              <a:gd name="connsiteX16" fmla="*/ 451805 w 5065097"/>
              <a:gd name="connsiteY16" fmla="*/ 3738960 h 3885853"/>
              <a:gd name="connsiteX17" fmla="*/ 417467 w 5065097"/>
              <a:gd name="connsiteY17" fmla="*/ 3743134 h 3885853"/>
              <a:gd name="connsiteX18" fmla="*/ 47039 w 5065097"/>
              <a:gd name="connsiteY18" fmla="*/ 3447046 h 3885853"/>
              <a:gd name="connsiteX19" fmla="*/ 38763 w 5065097"/>
              <a:gd name="connsiteY19" fmla="*/ 3414896 h 3885853"/>
              <a:gd name="connsiteX20" fmla="*/ 28376 w 5065097"/>
              <a:gd name="connsiteY20" fmla="*/ 3388641 h 3885853"/>
              <a:gd name="connsiteX21" fmla="*/ 14642 w 5065097"/>
              <a:gd name="connsiteY21" fmla="*/ 2681940 h 3885853"/>
              <a:gd name="connsiteX22" fmla="*/ 141525 w 5065097"/>
              <a:gd name="connsiteY22" fmla="*/ 1290513 h 3885853"/>
              <a:gd name="connsiteX23" fmla="*/ 968842 w 5065097"/>
              <a:gd name="connsiteY23" fmla="*/ 590018 h 3885853"/>
              <a:gd name="connsiteX24" fmla="*/ 986774 w 5065097"/>
              <a:gd name="connsiteY24"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902444 w 5065097"/>
              <a:gd name="connsiteY10" fmla="*/ 3480940 h 3885853"/>
              <a:gd name="connsiteX11" fmla="*/ 4819819 w 5065097"/>
              <a:gd name="connsiteY11" fmla="*/ 3539901 h 3885853"/>
              <a:gd name="connsiteX12" fmla="*/ 4735804 w 5065097"/>
              <a:gd name="connsiteY12" fmla="*/ 3804925 h 3885853"/>
              <a:gd name="connsiteX13" fmla="*/ 4229604 w 5065097"/>
              <a:gd name="connsiteY13" fmla="*/ 3851522 h 3885853"/>
              <a:gd name="connsiteX14" fmla="*/ 904564 w 5065097"/>
              <a:gd name="connsiteY14" fmla="*/ 3793288 h 3885853"/>
              <a:gd name="connsiteX15" fmla="*/ 451805 w 5065097"/>
              <a:gd name="connsiteY15" fmla="*/ 3738960 h 3885853"/>
              <a:gd name="connsiteX16" fmla="*/ 417467 w 5065097"/>
              <a:gd name="connsiteY16" fmla="*/ 3743134 h 3885853"/>
              <a:gd name="connsiteX17" fmla="*/ 47039 w 5065097"/>
              <a:gd name="connsiteY17" fmla="*/ 3447046 h 3885853"/>
              <a:gd name="connsiteX18" fmla="*/ 38763 w 5065097"/>
              <a:gd name="connsiteY18" fmla="*/ 3414896 h 3885853"/>
              <a:gd name="connsiteX19" fmla="*/ 28376 w 5065097"/>
              <a:gd name="connsiteY19" fmla="*/ 3388641 h 3885853"/>
              <a:gd name="connsiteX20" fmla="*/ 14642 w 5065097"/>
              <a:gd name="connsiteY20" fmla="*/ 2681940 h 3885853"/>
              <a:gd name="connsiteX21" fmla="*/ 141525 w 5065097"/>
              <a:gd name="connsiteY21" fmla="*/ 1290513 h 3885853"/>
              <a:gd name="connsiteX22" fmla="*/ 968842 w 5065097"/>
              <a:gd name="connsiteY22" fmla="*/ 590018 h 3885853"/>
              <a:gd name="connsiteX23" fmla="*/ 986774 w 5065097"/>
              <a:gd name="connsiteY23"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819819 w 5065097"/>
              <a:gd name="connsiteY10" fmla="*/ 3539901 h 3885853"/>
              <a:gd name="connsiteX11" fmla="*/ 4735804 w 5065097"/>
              <a:gd name="connsiteY11" fmla="*/ 3804925 h 3885853"/>
              <a:gd name="connsiteX12" fmla="*/ 4229604 w 5065097"/>
              <a:gd name="connsiteY12" fmla="*/ 3851522 h 3885853"/>
              <a:gd name="connsiteX13" fmla="*/ 904564 w 5065097"/>
              <a:gd name="connsiteY13" fmla="*/ 3793288 h 3885853"/>
              <a:gd name="connsiteX14" fmla="*/ 451805 w 5065097"/>
              <a:gd name="connsiteY14" fmla="*/ 3738960 h 3885853"/>
              <a:gd name="connsiteX15" fmla="*/ 417467 w 5065097"/>
              <a:gd name="connsiteY15" fmla="*/ 3743134 h 3885853"/>
              <a:gd name="connsiteX16" fmla="*/ 47039 w 5065097"/>
              <a:gd name="connsiteY16" fmla="*/ 3447046 h 3885853"/>
              <a:gd name="connsiteX17" fmla="*/ 38763 w 5065097"/>
              <a:gd name="connsiteY17" fmla="*/ 3414896 h 3885853"/>
              <a:gd name="connsiteX18" fmla="*/ 28376 w 5065097"/>
              <a:gd name="connsiteY18" fmla="*/ 3388641 h 3885853"/>
              <a:gd name="connsiteX19" fmla="*/ 14642 w 5065097"/>
              <a:gd name="connsiteY19" fmla="*/ 2681940 h 3885853"/>
              <a:gd name="connsiteX20" fmla="*/ 141525 w 5065097"/>
              <a:gd name="connsiteY20" fmla="*/ 1290513 h 3885853"/>
              <a:gd name="connsiteX21" fmla="*/ 968842 w 5065097"/>
              <a:gd name="connsiteY21" fmla="*/ 590018 h 3885853"/>
              <a:gd name="connsiteX22" fmla="*/ 986774 w 5065097"/>
              <a:gd name="connsiteY22"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819819 w 5065543"/>
              <a:gd name="connsiteY9" fmla="*/ 3539901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993239 w 5065543"/>
              <a:gd name="connsiteY9" fmla="*/ 3784266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735804 w 5065543"/>
              <a:gd name="connsiteY9" fmla="*/ 3804925 h 3885853"/>
              <a:gd name="connsiteX10" fmla="*/ 4229604 w 5065543"/>
              <a:gd name="connsiteY10" fmla="*/ 3851522 h 3885853"/>
              <a:gd name="connsiteX11" fmla="*/ 904564 w 5065543"/>
              <a:gd name="connsiteY11" fmla="*/ 3793288 h 3885853"/>
              <a:gd name="connsiteX12" fmla="*/ 451805 w 5065543"/>
              <a:gd name="connsiteY12" fmla="*/ 3738960 h 3885853"/>
              <a:gd name="connsiteX13" fmla="*/ 417467 w 5065543"/>
              <a:gd name="connsiteY13" fmla="*/ 3743134 h 3885853"/>
              <a:gd name="connsiteX14" fmla="*/ 47039 w 5065543"/>
              <a:gd name="connsiteY14" fmla="*/ 3447046 h 3885853"/>
              <a:gd name="connsiteX15" fmla="*/ 38763 w 5065543"/>
              <a:gd name="connsiteY15" fmla="*/ 3414896 h 3885853"/>
              <a:gd name="connsiteX16" fmla="*/ 28376 w 5065543"/>
              <a:gd name="connsiteY16" fmla="*/ 3388641 h 3885853"/>
              <a:gd name="connsiteX17" fmla="*/ 14642 w 5065543"/>
              <a:gd name="connsiteY17" fmla="*/ 2681940 h 3885853"/>
              <a:gd name="connsiteX18" fmla="*/ 141525 w 5065543"/>
              <a:gd name="connsiteY18" fmla="*/ 1290513 h 3885853"/>
              <a:gd name="connsiteX19" fmla="*/ 968842 w 5065543"/>
              <a:gd name="connsiteY19" fmla="*/ 590018 h 3885853"/>
              <a:gd name="connsiteX20" fmla="*/ 986774 w 5065543"/>
              <a:gd name="connsiteY20"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4993239 w 5065543"/>
              <a:gd name="connsiteY7" fmla="*/ 3784266 h 3885853"/>
              <a:gd name="connsiteX8" fmla="*/ 4229604 w 5065543"/>
              <a:gd name="connsiteY8" fmla="*/ 3851522 h 3885853"/>
              <a:gd name="connsiteX9" fmla="*/ 904564 w 5065543"/>
              <a:gd name="connsiteY9" fmla="*/ 3793288 h 3885853"/>
              <a:gd name="connsiteX10" fmla="*/ 451805 w 5065543"/>
              <a:gd name="connsiteY10" fmla="*/ 3738960 h 3885853"/>
              <a:gd name="connsiteX11" fmla="*/ 417467 w 5065543"/>
              <a:gd name="connsiteY11" fmla="*/ 3743134 h 3885853"/>
              <a:gd name="connsiteX12" fmla="*/ 47039 w 5065543"/>
              <a:gd name="connsiteY12" fmla="*/ 3447046 h 3885853"/>
              <a:gd name="connsiteX13" fmla="*/ 38763 w 5065543"/>
              <a:gd name="connsiteY13" fmla="*/ 3414896 h 3885853"/>
              <a:gd name="connsiteX14" fmla="*/ 28376 w 5065543"/>
              <a:gd name="connsiteY14" fmla="*/ 3388641 h 3885853"/>
              <a:gd name="connsiteX15" fmla="*/ 14642 w 5065543"/>
              <a:gd name="connsiteY15" fmla="*/ 2681940 h 3885853"/>
              <a:gd name="connsiteX16" fmla="*/ 141525 w 5065543"/>
              <a:gd name="connsiteY16" fmla="*/ 1290513 h 3885853"/>
              <a:gd name="connsiteX17" fmla="*/ 968842 w 5065543"/>
              <a:gd name="connsiteY17" fmla="*/ 590018 h 3885853"/>
              <a:gd name="connsiteX18" fmla="*/ 986774 w 5065543"/>
              <a:gd name="connsiteY18" fmla="*/ 0 h 3885853"/>
              <a:gd name="connsiteX0" fmla="*/ 986774 w 5073884"/>
              <a:gd name="connsiteY0" fmla="*/ 0 h 3885853"/>
              <a:gd name="connsiteX1" fmla="*/ 1598492 w 5073884"/>
              <a:gd name="connsiteY1" fmla="*/ 571743 h 3885853"/>
              <a:gd name="connsiteX2" fmla="*/ 4623587 w 5073884"/>
              <a:gd name="connsiteY2" fmla="*/ 815032 h 3885853"/>
              <a:gd name="connsiteX3" fmla="*/ 5045794 w 5073884"/>
              <a:gd name="connsiteY3" fmla="*/ 2583837 h 3885853"/>
              <a:gd name="connsiteX4" fmla="*/ 5065097 w 5073884"/>
              <a:gd name="connsiteY4" fmla="*/ 3007422 h 3885853"/>
              <a:gd name="connsiteX5" fmla="*/ 5059336 w 5073884"/>
              <a:gd name="connsiteY5" fmla="*/ 3165214 h 3885853"/>
              <a:gd name="connsiteX6" fmla="*/ 4993239 w 5073884"/>
              <a:gd name="connsiteY6" fmla="*/ 3784266 h 3885853"/>
              <a:gd name="connsiteX7" fmla="*/ 4229604 w 5073884"/>
              <a:gd name="connsiteY7" fmla="*/ 3851522 h 3885853"/>
              <a:gd name="connsiteX8" fmla="*/ 904564 w 5073884"/>
              <a:gd name="connsiteY8" fmla="*/ 3793288 h 3885853"/>
              <a:gd name="connsiteX9" fmla="*/ 451805 w 5073884"/>
              <a:gd name="connsiteY9" fmla="*/ 3738960 h 3885853"/>
              <a:gd name="connsiteX10" fmla="*/ 417467 w 5073884"/>
              <a:gd name="connsiteY10" fmla="*/ 3743134 h 3885853"/>
              <a:gd name="connsiteX11" fmla="*/ 47039 w 5073884"/>
              <a:gd name="connsiteY11" fmla="*/ 3447046 h 3885853"/>
              <a:gd name="connsiteX12" fmla="*/ 38763 w 5073884"/>
              <a:gd name="connsiteY12" fmla="*/ 3414896 h 3885853"/>
              <a:gd name="connsiteX13" fmla="*/ 28376 w 5073884"/>
              <a:gd name="connsiteY13" fmla="*/ 3388641 h 3885853"/>
              <a:gd name="connsiteX14" fmla="*/ 14642 w 5073884"/>
              <a:gd name="connsiteY14" fmla="*/ 2681940 h 3885853"/>
              <a:gd name="connsiteX15" fmla="*/ 141525 w 5073884"/>
              <a:gd name="connsiteY15" fmla="*/ 1290513 h 3885853"/>
              <a:gd name="connsiteX16" fmla="*/ 968842 w 5073884"/>
              <a:gd name="connsiteY16" fmla="*/ 590018 h 3885853"/>
              <a:gd name="connsiteX17" fmla="*/ 986774 w 5073884"/>
              <a:gd name="connsiteY17" fmla="*/ 0 h 3885853"/>
              <a:gd name="connsiteX0" fmla="*/ 986774 w 5078114"/>
              <a:gd name="connsiteY0" fmla="*/ 0 h 3885853"/>
              <a:gd name="connsiteX1" fmla="*/ 1598492 w 5078114"/>
              <a:gd name="connsiteY1" fmla="*/ 571743 h 3885853"/>
              <a:gd name="connsiteX2" fmla="*/ 4623587 w 5078114"/>
              <a:gd name="connsiteY2" fmla="*/ 815032 h 3885853"/>
              <a:gd name="connsiteX3" fmla="*/ 5045794 w 5078114"/>
              <a:gd name="connsiteY3" fmla="*/ 2583837 h 3885853"/>
              <a:gd name="connsiteX4" fmla="*/ 5065097 w 5078114"/>
              <a:gd name="connsiteY4" fmla="*/ 3007422 h 3885853"/>
              <a:gd name="connsiteX5" fmla="*/ 4993239 w 5078114"/>
              <a:gd name="connsiteY5" fmla="*/ 3784266 h 3885853"/>
              <a:gd name="connsiteX6" fmla="*/ 4229604 w 5078114"/>
              <a:gd name="connsiteY6" fmla="*/ 3851522 h 3885853"/>
              <a:gd name="connsiteX7" fmla="*/ 904564 w 5078114"/>
              <a:gd name="connsiteY7" fmla="*/ 3793288 h 3885853"/>
              <a:gd name="connsiteX8" fmla="*/ 451805 w 5078114"/>
              <a:gd name="connsiteY8" fmla="*/ 3738960 h 3885853"/>
              <a:gd name="connsiteX9" fmla="*/ 417467 w 5078114"/>
              <a:gd name="connsiteY9" fmla="*/ 3743134 h 3885853"/>
              <a:gd name="connsiteX10" fmla="*/ 47039 w 5078114"/>
              <a:gd name="connsiteY10" fmla="*/ 3447046 h 3885853"/>
              <a:gd name="connsiteX11" fmla="*/ 38763 w 5078114"/>
              <a:gd name="connsiteY11" fmla="*/ 3414896 h 3885853"/>
              <a:gd name="connsiteX12" fmla="*/ 28376 w 5078114"/>
              <a:gd name="connsiteY12" fmla="*/ 3388641 h 3885853"/>
              <a:gd name="connsiteX13" fmla="*/ 14642 w 5078114"/>
              <a:gd name="connsiteY13" fmla="*/ 2681940 h 3885853"/>
              <a:gd name="connsiteX14" fmla="*/ 141525 w 5078114"/>
              <a:gd name="connsiteY14" fmla="*/ 1290513 h 3885853"/>
              <a:gd name="connsiteX15" fmla="*/ 968842 w 5078114"/>
              <a:gd name="connsiteY15" fmla="*/ 590018 h 3885853"/>
              <a:gd name="connsiteX16" fmla="*/ 986774 w 5078114"/>
              <a:gd name="connsiteY16" fmla="*/ 0 h 3885853"/>
              <a:gd name="connsiteX0" fmla="*/ 986774 w 5094085"/>
              <a:gd name="connsiteY0" fmla="*/ 0 h 3885853"/>
              <a:gd name="connsiteX1" fmla="*/ 1598492 w 5094085"/>
              <a:gd name="connsiteY1" fmla="*/ 571743 h 3885853"/>
              <a:gd name="connsiteX2" fmla="*/ 4623587 w 5094085"/>
              <a:gd name="connsiteY2" fmla="*/ 815032 h 3885853"/>
              <a:gd name="connsiteX3" fmla="*/ 5045794 w 5094085"/>
              <a:gd name="connsiteY3" fmla="*/ 2583837 h 3885853"/>
              <a:gd name="connsiteX4" fmla="*/ 4993239 w 5094085"/>
              <a:gd name="connsiteY4" fmla="*/ 3784266 h 3885853"/>
              <a:gd name="connsiteX5" fmla="*/ 4229604 w 5094085"/>
              <a:gd name="connsiteY5" fmla="*/ 3851522 h 3885853"/>
              <a:gd name="connsiteX6" fmla="*/ 904564 w 5094085"/>
              <a:gd name="connsiteY6" fmla="*/ 3793288 h 3885853"/>
              <a:gd name="connsiteX7" fmla="*/ 451805 w 5094085"/>
              <a:gd name="connsiteY7" fmla="*/ 3738960 h 3885853"/>
              <a:gd name="connsiteX8" fmla="*/ 417467 w 5094085"/>
              <a:gd name="connsiteY8" fmla="*/ 3743134 h 3885853"/>
              <a:gd name="connsiteX9" fmla="*/ 47039 w 5094085"/>
              <a:gd name="connsiteY9" fmla="*/ 3447046 h 3885853"/>
              <a:gd name="connsiteX10" fmla="*/ 38763 w 5094085"/>
              <a:gd name="connsiteY10" fmla="*/ 3414896 h 3885853"/>
              <a:gd name="connsiteX11" fmla="*/ 28376 w 5094085"/>
              <a:gd name="connsiteY11" fmla="*/ 3388641 h 3885853"/>
              <a:gd name="connsiteX12" fmla="*/ 14642 w 5094085"/>
              <a:gd name="connsiteY12" fmla="*/ 2681940 h 3885853"/>
              <a:gd name="connsiteX13" fmla="*/ 141525 w 5094085"/>
              <a:gd name="connsiteY13" fmla="*/ 1290513 h 3885853"/>
              <a:gd name="connsiteX14" fmla="*/ 968842 w 5094085"/>
              <a:gd name="connsiteY14" fmla="*/ 590018 h 3885853"/>
              <a:gd name="connsiteX15" fmla="*/ 986774 w 5094085"/>
              <a:gd name="connsiteY15" fmla="*/ 0 h 3885853"/>
              <a:gd name="connsiteX0" fmla="*/ 986774 w 5062386"/>
              <a:gd name="connsiteY0" fmla="*/ 0 h 3895361"/>
              <a:gd name="connsiteX1" fmla="*/ 1598492 w 5062386"/>
              <a:gd name="connsiteY1" fmla="*/ 571743 h 3895361"/>
              <a:gd name="connsiteX2" fmla="*/ 4623587 w 5062386"/>
              <a:gd name="connsiteY2" fmla="*/ 815032 h 3895361"/>
              <a:gd name="connsiteX3" fmla="*/ 5045794 w 5062386"/>
              <a:gd name="connsiteY3" fmla="*/ 2583837 h 3895361"/>
              <a:gd name="connsiteX4" fmla="*/ 4851350 w 5062386"/>
              <a:gd name="connsiteY4" fmla="*/ 3634494 h 3895361"/>
              <a:gd name="connsiteX5" fmla="*/ 4229604 w 5062386"/>
              <a:gd name="connsiteY5" fmla="*/ 3851522 h 3895361"/>
              <a:gd name="connsiteX6" fmla="*/ 904564 w 5062386"/>
              <a:gd name="connsiteY6" fmla="*/ 3793288 h 3895361"/>
              <a:gd name="connsiteX7" fmla="*/ 451805 w 5062386"/>
              <a:gd name="connsiteY7" fmla="*/ 3738960 h 3895361"/>
              <a:gd name="connsiteX8" fmla="*/ 417467 w 5062386"/>
              <a:gd name="connsiteY8" fmla="*/ 3743134 h 3895361"/>
              <a:gd name="connsiteX9" fmla="*/ 47039 w 5062386"/>
              <a:gd name="connsiteY9" fmla="*/ 3447046 h 3895361"/>
              <a:gd name="connsiteX10" fmla="*/ 38763 w 5062386"/>
              <a:gd name="connsiteY10" fmla="*/ 3414896 h 3895361"/>
              <a:gd name="connsiteX11" fmla="*/ 28376 w 5062386"/>
              <a:gd name="connsiteY11" fmla="*/ 3388641 h 3895361"/>
              <a:gd name="connsiteX12" fmla="*/ 14642 w 5062386"/>
              <a:gd name="connsiteY12" fmla="*/ 2681940 h 3895361"/>
              <a:gd name="connsiteX13" fmla="*/ 141525 w 5062386"/>
              <a:gd name="connsiteY13" fmla="*/ 1290513 h 3895361"/>
              <a:gd name="connsiteX14" fmla="*/ 968842 w 5062386"/>
              <a:gd name="connsiteY14" fmla="*/ 590018 h 3895361"/>
              <a:gd name="connsiteX15" fmla="*/ 986774 w 5062386"/>
              <a:gd name="connsiteY15" fmla="*/ 0 h 3895361"/>
              <a:gd name="connsiteX0" fmla="*/ 986774 w 5051609"/>
              <a:gd name="connsiteY0" fmla="*/ 0 h 3895361"/>
              <a:gd name="connsiteX1" fmla="*/ 1598492 w 5051609"/>
              <a:gd name="connsiteY1" fmla="*/ 571743 h 3895361"/>
              <a:gd name="connsiteX2" fmla="*/ 4623587 w 5051609"/>
              <a:gd name="connsiteY2" fmla="*/ 815032 h 3895361"/>
              <a:gd name="connsiteX3" fmla="*/ 5045794 w 5051609"/>
              <a:gd name="connsiteY3" fmla="*/ 2583837 h 3895361"/>
              <a:gd name="connsiteX4" fmla="*/ 4851350 w 5051609"/>
              <a:gd name="connsiteY4" fmla="*/ 3634494 h 3895361"/>
              <a:gd name="connsiteX5" fmla="*/ 4229604 w 5051609"/>
              <a:gd name="connsiteY5" fmla="*/ 3851522 h 3895361"/>
              <a:gd name="connsiteX6" fmla="*/ 904564 w 5051609"/>
              <a:gd name="connsiteY6" fmla="*/ 3793288 h 3895361"/>
              <a:gd name="connsiteX7" fmla="*/ 451805 w 5051609"/>
              <a:gd name="connsiteY7" fmla="*/ 3738960 h 3895361"/>
              <a:gd name="connsiteX8" fmla="*/ 417467 w 5051609"/>
              <a:gd name="connsiteY8" fmla="*/ 3743134 h 3895361"/>
              <a:gd name="connsiteX9" fmla="*/ 47039 w 5051609"/>
              <a:gd name="connsiteY9" fmla="*/ 3447046 h 3895361"/>
              <a:gd name="connsiteX10" fmla="*/ 38763 w 5051609"/>
              <a:gd name="connsiteY10" fmla="*/ 3414896 h 3895361"/>
              <a:gd name="connsiteX11" fmla="*/ 28376 w 5051609"/>
              <a:gd name="connsiteY11" fmla="*/ 3388641 h 3895361"/>
              <a:gd name="connsiteX12" fmla="*/ 14642 w 5051609"/>
              <a:gd name="connsiteY12" fmla="*/ 2681940 h 3895361"/>
              <a:gd name="connsiteX13" fmla="*/ 141525 w 5051609"/>
              <a:gd name="connsiteY13" fmla="*/ 1290513 h 3895361"/>
              <a:gd name="connsiteX14" fmla="*/ 968842 w 5051609"/>
              <a:gd name="connsiteY14" fmla="*/ 590018 h 3895361"/>
              <a:gd name="connsiteX15" fmla="*/ 986774 w 5051609"/>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17467 w 5100973"/>
              <a:gd name="connsiteY8" fmla="*/ 3743134 h 4001096"/>
              <a:gd name="connsiteX9" fmla="*/ 47039 w 5100973"/>
              <a:gd name="connsiteY9" fmla="*/ 3447046 h 4001096"/>
              <a:gd name="connsiteX10" fmla="*/ 38763 w 5100973"/>
              <a:gd name="connsiteY10" fmla="*/ 3414896 h 4001096"/>
              <a:gd name="connsiteX11" fmla="*/ 28376 w 5100973"/>
              <a:gd name="connsiteY11" fmla="*/ 3388641 h 4001096"/>
              <a:gd name="connsiteX12" fmla="*/ 14642 w 5100973"/>
              <a:gd name="connsiteY12" fmla="*/ 2681940 h 4001096"/>
              <a:gd name="connsiteX13" fmla="*/ 141525 w 5100973"/>
              <a:gd name="connsiteY13" fmla="*/ 1290513 h 4001096"/>
              <a:gd name="connsiteX14" fmla="*/ 968842 w 5100973"/>
              <a:gd name="connsiteY14" fmla="*/ 590018 h 4001096"/>
              <a:gd name="connsiteX15" fmla="*/ 986774 w 5100973"/>
              <a:gd name="connsiteY15" fmla="*/ 0 h 4001096"/>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7039 w 5100973"/>
              <a:gd name="connsiteY8" fmla="*/ 3447046 h 4001096"/>
              <a:gd name="connsiteX9" fmla="*/ 38763 w 5100973"/>
              <a:gd name="connsiteY9" fmla="*/ 3414896 h 4001096"/>
              <a:gd name="connsiteX10" fmla="*/ 28376 w 5100973"/>
              <a:gd name="connsiteY10" fmla="*/ 3388641 h 4001096"/>
              <a:gd name="connsiteX11" fmla="*/ 14642 w 5100973"/>
              <a:gd name="connsiteY11" fmla="*/ 2681940 h 4001096"/>
              <a:gd name="connsiteX12" fmla="*/ 141525 w 5100973"/>
              <a:gd name="connsiteY12" fmla="*/ 1290513 h 4001096"/>
              <a:gd name="connsiteX13" fmla="*/ 968842 w 5100973"/>
              <a:gd name="connsiteY13" fmla="*/ 590018 h 4001096"/>
              <a:gd name="connsiteX14" fmla="*/ 986774 w 5100973"/>
              <a:gd name="connsiteY14" fmla="*/ 0 h 4001096"/>
              <a:gd name="connsiteX0" fmla="*/ 984626 w 5098825"/>
              <a:gd name="connsiteY0" fmla="*/ 0 h 4001096"/>
              <a:gd name="connsiteX1" fmla="*/ 1596344 w 5098825"/>
              <a:gd name="connsiteY1" fmla="*/ 571743 h 4001096"/>
              <a:gd name="connsiteX2" fmla="*/ 4621439 w 5098825"/>
              <a:gd name="connsiteY2" fmla="*/ 815032 h 4001096"/>
              <a:gd name="connsiteX3" fmla="*/ 5098825 w 5098825"/>
              <a:gd name="connsiteY3" fmla="*/ 2118754 h 4001096"/>
              <a:gd name="connsiteX4" fmla="*/ 4849202 w 5098825"/>
              <a:gd name="connsiteY4" fmla="*/ 3634494 h 4001096"/>
              <a:gd name="connsiteX5" fmla="*/ 3793904 w 5098825"/>
              <a:gd name="connsiteY5" fmla="*/ 3985529 h 4001096"/>
              <a:gd name="connsiteX6" fmla="*/ 957596 w 5098825"/>
              <a:gd name="connsiteY6" fmla="*/ 3840584 h 4001096"/>
              <a:gd name="connsiteX7" fmla="*/ 449657 w 5098825"/>
              <a:gd name="connsiteY7" fmla="*/ 3738960 h 4001096"/>
              <a:gd name="connsiteX8" fmla="*/ 44891 w 5098825"/>
              <a:gd name="connsiteY8" fmla="*/ 3447046 h 4001096"/>
              <a:gd name="connsiteX9" fmla="*/ 36615 w 5098825"/>
              <a:gd name="connsiteY9" fmla="*/ 3414896 h 4001096"/>
              <a:gd name="connsiteX10" fmla="*/ 12494 w 5098825"/>
              <a:gd name="connsiteY10" fmla="*/ 2681940 h 4001096"/>
              <a:gd name="connsiteX11" fmla="*/ 139377 w 5098825"/>
              <a:gd name="connsiteY11" fmla="*/ 1290513 h 4001096"/>
              <a:gd name="connsiteX12" fmla="*/ 966694 w 5098825"/>
              <a:gd name="connsiteY12" fmla="*/ 590018 h 4001096"/>
              <a:gd name="connsiteX13" fmla="*/ 984626 w 5098825"/>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44704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53375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437163 w 5086331"/>
              <a:gd name="connsiteY7" fmla="*/ 3738960 h 4001096"/>
              <a:gd name="connsiteX8" fmla="*/ 32397 w 5086331"/>
              <a:gd name="connsiteY8" fmla="*/ 3533756 h 4001096"/>
              <a:gd name="connsiteX9" fmla="*/ 0 w 5086331"/>
              <a:gd name="connsiteY9" fmla="*/ 2681940 h 4001096"/>
              <a:gd name="connsiteX10" fmla="*/ 126883 w 5086331"/>
              <a:gd name="connsiteY10" fmla="*/ 1290513 h 4001096"/>
              <a:gd name="connsiteX11" fmla="*/ 954200 w 5086331"/>
              <a:gd name="connsiteY11" fmla="*/ 590018 h 4001096"/>
              <a:gd name="connsiteX12" fmla="*/ 972132 w 5086331"/>
              <a:gd name="connsiteY12"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1007316 w 5121515"/>
              <a:gd name="connsiteY0" fmla="*/ 0 h 4001096"/>
              <a:gd name="connsiteX1" fmla="*/ 1619034 w 5121515"/>
              <a:gd name="connsiteY1" fmla="*/ 571743 h 4001096"/>
              <a:gd name="connsiteX2" fmla="*/ 4644129 w 5121515"/>
              <a:gd name="connsiteY2" fmla="*/ 815032 h 4001096"/>
              <a:gd name="connsiteX3" fmla="*/ 5121515 w 5121515"/>
              <a:gd name="connsiteY3" fmla="*/ 2118754 h 4001096"/>
              <a:gd name="connsiteX4" fmla="*/ 4871892 w 5121515"/>
              <a:gd name="connsiteY4" fmla="*/ 3634494 h 4001096"/>
              <a:gd name="connsiteX5" fmla="*/ 3816594 w 5121515"/>
              <a:gd name="connsiteY5" fmla="*/ 3985529 h 4001096"/>
              <a:gd name="connsiteX6" fmla="*/ 980286 w 5121515"/>
              <a:gd name="connsiteY6" fmla="*/ 3840584 h 4001096"/>
              <a:gd name="connsiteX7" fmla="*/ 67581 w 5121515"/>
              <a:gd name="connsiteY7" fmla="*/ 3533756 h 4001096"/>
              <a:gd name="connsiteX8" fmla="*/ 35184 w 5121515"/>
              <a:gd name="connsiteY8" fmla="*/ 2681940 h 4001096"/>
              <a:gd name="connsiteX9" fmla="*/ 162067 w 5121515"/>
              <a:gd name="connsiteY9" fmla="*/ 1290513 h 4001096"/>
              <a:gd name="connsiteX10" fmla="*/ 989384 w 5121515"/>
              <a:gd name="connsiteY10" fmla="*/ 590018 h 4001096"/>
              <a:gd name="connsiteX11" fmla="*/ 1007316 w 5121515"/>
              <a:gd name="connsiteY11" fmla="*/ 0 h 4001096"/>
              <a:gd name="connsiteX0" fmla="*/ 1010370 w 5124569"/>
              <a:gd name="connsiteY0" fmla="*/ 0 h 4001096"/>
              <a:gd name="connsiteX1" fmla="*/ 1622088 w 5124569"/>
              <a:gd name="connsiteY1" fmla="*/ 571743 h 4001096"/>
              <a:gd name="connsiteX2" fmla="*/ 4647183 w 5124569"/>
              <a:gd name="connsiteY2" fmla="*/ 815032 h 4001096"/>
              <a:gd name="connsiteX3" fmla="*/ 5124569 w 5124569"/>
              <a:gd name="connsiteY3" fmla="*/ 2118754 h 4001096"/>
              <a:gd name="connsiteX4" fmla="*/ 4874946 w 5124569"/>
              <a:gd name="connsiteY4" fmla="*/ 3634494 h 4001096"/>
              <a:gd name="connsiteX5" fmla="*/ 3819648 w 5124569"/>
              <a:gd name="connsiteY5" fmla="*/ 3985529 h 4001096"/>
              <a:gd name="connsiteX6" fmla="*/ 983340 w 5124569"/>
              <a:gd name="connsiteY6" fmla="*/ 3840584 h 4001096"/>
              <a:gd name="connsiteX7" fmla="*/ 70635 w 5124569"/>
              <a:gd name="connsiteY7" fmla="*/ 3533756 h 4001096"/>
              <a:gd name="connsiteX8" fmla="*/ 165121 w 5124569"/>
              <a:gd name="connsiteY8" fmla="*/ 1290513 h 4001096"/>
              <a:gd name="connsiteX9" fmla="*/ 992438 w 5124569"/>
              <a:gd name="connsiteY9" fmla="*/ 590018 h 4001096"/>
              <a:gd name="connsiteX10" fmla="*/ 1010370 w 5124569"/>
              <a:gd name="connsiteY10" fmla="*/ 0 h 4001096"/>
              <a:gd name="connsiteX0" fmla="*/ 1004891 w 5119090"/>
              <a:gd name="connsiteY0" fmla="*/ 0 h 4001096"/>
              <a:gd name="connsiteX1" fmla="*/ 1616609 w 5119090"/>
              <a:gd name="connsiteY1" fmla="*/ 571743 h 4001096"/>
              <a:gd name="connsiteX2" fmla="*/ 4641704 w 5119090"/>
              <a:gd name="connsiteY2" fmla="*/ 815032 h 4001096"/>
              <a:gd name="connsiteX3" fmla="*/ 5119090 w 5119090"/>
              <a:gd name="connsiteY3" fmla="*/ 2118754 h 4001096"/>
              <a:gd name="connsiteX4" fmla="*/ 4869467 w 5119090"/>
              <a:gd name="connsiteY4" fmla="*/ 3634494 h 4001096"/>
              <a:gd name="connsiteX5" fmla="*/ 3814169 w 5119090"/>
              <a:gd name="connsiteY5" fmla="*/ 3985529 h 4001096"/>
              <a:gd name="connsiteX6" fmla="*/ 977861 w 5119090"/>
              <a:gd name="connsiteY6" fmla="*/ 3840584 h 4001096"/>
              <a:gd name="connsiteX7" fmla="*/ 73039 w 5119090"/>
              <a:gd name="connsiteY7" fmla="*/ 3313039 h 4001096"/>
              <a:gd name="connsiteX8" fmla="*/ 159642 w 5119090"/>
              <a:gd name="connsiteY8" fmla="*/ 1290513 h 4001096"/>
              <a:gd name="connsiteX9" fmla="*/ 986959 w 5119090"/>
              <a:gd name="connsiteY9" fmla="*/ 590018 h 4001096"/>
              <a:gd name="connsiteX10" fmla="*/ 1004891 w 5119090"/>
              <a:gd name="connsiteY10" fmla="*/ 0 h 4001096"/>
              <a:gd name="connsiteX0" fmla="*/ 1004891 w 5119090"/>
              <a:gd name="connsiteY0" fmla="*/ 0 h 4028919"/>
              <a:gd name="connsiteX1" fmla="*/ 1616609 w 5119090"/>
              <a:gd name="connsiteY1" fmla="*/ 571743 h 4028919"/>
              <a:gd name="connsiteX2" fmla="*/ 4641704 w 5119090"/>
              <a:gd name="connsiteY2" fmla="*/ 815032 h 4028919"/>
              <a:gd name="connsiteX3" fmla="*/ 5119090 w 5119090"/>
              <a:gd name="connsiteY3" fmla="*/ 2118754 h 4028919"/>
              <a:gd name="connsiteX4" fmla="*/ 4869467 w 5119090"/>
              <a:gd name="connsiteY4" fmla="*/ 3634494 h 4028919"/>
              <a:gd name="connsiteX5" fmla="*/ 3814169 w 5119090"/>
              <a:gd name="connsiteY5" fmla="*/ 3985529 h 4028919"/>
              <a:gd name="connsiteX6" fmla="*/ 977861 w 5119090"/>
              <a:gd name="connsiteY6" fmla="*/ 3911529 h 4028919"/>
              <a:gd name="connsiteX7" fmla="*/ 73039 w 5119090"/>
              <a:gd name="connsiteY7" fmla="*/ 3313039 h 4028919"/>
              <a:gd name="connsiteX8" fmla="*/ 159642 w 5119090"/>
              <a:gd name="connsiteY8" fmla="*/ 1290513 h 4028919"/>
              <a:gd name="connsiteX9" fmla="*/ 986959 w 5119090"/>
              <a:gd name="connsiteY9" fmla="*/ 590018 h 4028919"/>
              <a:gd name="connsiteX10" fmla="*/ 1004891 w 5119090"/>
              <a:gd name="connsiteY10" fmla="*/ 0 h 4028919"/>
              <a:gd name="connsiteX0" fmla="*/ 1004891 w 5119090"/>
              <a:gd name="connsiteY0" fmla="*/ 0 h 4142676"/>
              <a:gd name="connsiteX1" fmla="*/ 1616609 w 5119090"/>
              <a:gd name="connsiteY1" fmla="*/ 571743 h 4142676"/>
              <a:gd name="connsiteX2" fmla="*/ 4641704 w 5119090"/>
              <a:gd name="connsiteY2" fmla="*/ 815032 h 4142676"/>
              <a:gd name="connsiteX3" fmla="*/ 5119090 w 5119090"/>
              <a:gd name="connsiteY3" fmla="*/ 2118754 h 4142676"/>
              <a:gd name="connsiteX4" fmla="*/ 4869467 w 5119090"/>
              <a:gd name="connsiteY4" fmla="*/ 3634494 h 4142676"/>
              <a:gd name="connsiteX5" fmla="*/ 3575630 w 5119090"/>
              <a:gd name="connsiteY5" fmla="*/ 4131303 h 4142676"/>
              <a:gd name="connsiteX6" fmla="*/ 977861 w 5119090"/>
              <a:gd name="connsiteY6" fmla="*/ 3911529 h 4142676"/>
              <a:gd name="connsiteX7" fmla="*/ 73039 w 5119090"/>
              <a:gd name="connsiteY7" fmla="*/ 3313039 h 4142676"/>
              <a:gd name="connsiteX8" fmla="*/ 159642 w 5119090"/>
              <a:gd name="connsiteY8" fmla="*/ 1290513 h 4142676"/>
              <a:gd name="connsiteX9" fmla="*/ 986959 w 5119090"/>
              <a:gd name="connsiteY9" fmla="*/ 590018 h 4142676"/>
              <a:gd name="connsiteX10" fmla="*/ 1004891 w 5119090"/>
              <a:gd name="connsiteY10" fmla="*/ 0 h 4142676"/>
              <a:gd name="connsiteX0" fmla="*/ 1004891 w 5119090"/>
              <a:gd name="connsiteY0" fmla="*/ 0 h 4145018"/>
              <a:gd name="connsiteX1" fmla="*/ 1616609 w 5119090"/>
              <a:gd name="connsiteY1" fmla="*/ 571743 h 4145018"/>
              <a:gd name="connsiteX2" fmla="*/ 4641704 w 5119090"/>
              <a:gd name="connsiteY2" fmla="*/ 815032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5119090"/>
              <a:gd name="connsiteY0" fmla="*/ 0 h 4145018"/>
              <a:gd name="connsiteX1" fmla="*/ 1616609 w 5119090"/>
              <a:gd name="connsiteY1" fmla="*/ 571743 h 4145018"/>
              <a:gd name="connsiteX2" fmla="*/ 4469426 w 5119090"/>
              <a:gd name="connsiteY2" fmla="*/ 735519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4986569"/>
              <a:gd name="connsiteY0" fmla="*/ 0 h 4145018"/>
              <a:gd name="connsiteX1" fmla="*/ 1616609 w 4986569"/>
              <a:gd name="connsiteY1" fmla="*/ 571743 h 4145018"/>
              <a:gd name="connsiteX2" fmla="*/ 4469426 w 4986569"/>
              <a:gd name="connsiteY2" fmla="*/ 735519 h 4145018"/>
              <a:gd name="connsiteX3" fmla="*/ 4986569 w 4986569"/>
              <a:gd name="connsiteY3" fmla="*/ 2118754 h 4145018"/>
              <a:gd name="connsiteX4" fmla="*/ 4736945 w 4986569"/>
              <a:gd name="connsiteY4" fmla="*/ 3594737 h 4145018"/>
              <a:gd name="connsiteX5" fmla="*/ 3575630 w 4986569"/>
              <a:gd name="connsiteY5" fmla="*/ 4131303 h 4145018"/>
              <a:gd name="connsiteX6" fmla="*/ 977861 w 4986569"/>
              <a:gd name="connsiteY6" fmla="*/ 3911529 h 4145018"/>
              <a:gd name="connsiteX7" fmla="*/ 73039 w 4986569"/>
              <a:gd name="connsiteY7" fmla="*/ 3313039 h 4145018"/>
              <a:gd name="connsiteX8" fmla="*/ 159642 w 4986569"/>
              <a:gd name="connsiteY8" fmla="*/ 1290513 h 4145018"/>
              <a:gd name="connsiteX9" fmla="*/ 986959 w 4986569"/>
              <a:gd name="connsiteY9" fmla="*/ 590018 h 4145018"/>
              <a:gd name="connsiteX10" fmla="*/ 1004891 w 4986569"/>
              <a:gd name="connsiteY10" fmla="*/ 0 h 4145018"/>
              <a:gd name="connsiteX0" fmla="*/ 1004891 w 4857980"/>
              <a:gd name="connsiteY0" fmla="*/ 0 h 4145018"/>
              <a:gd name="connsiteX1" fmla="*/ 1616609 w 4857980"/>
              <a:gd name="connsiteY1" fmla="*/ 571743 h 4145018"/>
              <a:gd name="connsiteX2" fmla="*/ 4469426 w 4857980"/>
              <a:gd name="connsiteY2" fmla="*/ 735519 h 4145018"/>
              <a:gd name="connsiteX3" fmla="*/ 4736945 w 4857980"/>
              <a:gd name="connsiteY3" fmla="*/ 3594737 h 4145018"/>
              <a:gd name="connsiteX4" fmla="*/ 3575630 w 4857980"/>
              <a:gd name="connsiteY4" fmla="*/ 4131303 h 4145018"/>
              <a:gd name="connsiteX5" fmla="*/ 977861 w 4857980"/>
              <a:gd name="connsiteY5" fmla="*/ 3911529 h 4145018"/>
              <a:gd name="connsiteX6" fmla="*/ 73039 w 4857980"/>
              <a:gd name="connsiteY6" fmla="*/ 3313039 h 4145018"/>
              <a:gd name="connsiteX7" fmla="*/ 159642 w 4857980"/>
              <a:gd name="connsiteY7" fmla="*/ 1290513 h 4145018"/>
              <a:gd name="connsiteX8" fmla="*/ 986959 w 4857980"/>
              <a:gd name="connsiteY8" fmla="*/ 590018 h 4145018"/>
              <a:gd name="connsiteX9" fmla="*/ 1004891 w 4857980"/>
              <a:gd name="connsiteY9" fmla="*/ 0 h 4145018"/>
              <a:gd name="connsiteX0" fmla="*/ 1004891 w 4944528"/>
              <a:gd name="connsiteY0" fmla="*/ 0 h 4145018"/>
              <a:gd name="connsiteX1" fmla="*/ 1616609 w 4944528"/>
              <a:gd name="connsiteY1" fmla="*/ 571743 h 4145018"/>
              <a:gd name="connsiteX2" fmla="*/ 4641704 w 4944528"/>
              <a:gd name="connsiteY2" fmla="*/ 775276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44528"/>
              <a:gd name="connsiteY0" fmla="*/ 0 h 4145018"/>
              <a:gd name="connsiteX1" fmla="*/ 1616609 w 4944528"/>
              <a:gd name="connsiteY1" fmla="*/ 571743 h 4145018"/>
              <a:gd name="connsiteX2" fmla="*/ 4641704 w 4944528"/>
              <a:gd name="connsiteY2" fmla="*/ 907797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38286"/>
              <a:gd name="connsiteY0" fmla="*/ 0 h 4156705"/>
              <a:gd name="connsiteX1" fmla="*/ 1616609 w 4938286"/>
              <a:gd name="connsiteY1" fmla="*/ 571743 h 4156705"/>
              <a:gd name="connsiteX2" fmla="*/ 4641704 w 4938286"/>
              <a:gd name="connsiteY2" fmla="*/ 907797 h 4156705"/>
              <a:gd name="connsiteX3" fmla="*/ 4723693 w 4938286"/>
              <a:gd name="connsiteY3" fmla="*/ 3409206 h 4156705"/>
              <a:gd name="connsiteX4" fmla="*/ 3575630 w 4938286"/>
              <a:gd name="connsiteY4" fmla="*/ 4131303 h 4156705"/>
              <a:gd name="connsiteX5" fmla="*/ 977861 w 4938286"/>
              <a:gd name="connsiteY5" fmla="*/ 3911529 h 4156705"/>
              <a:gd name="connsiteX6" fmla="*/ 73039 w 4938286"/>
              <a:gd name="connsiteY6" fmla="*/ 3313039 h 4156705"/>
              <a:gd name="connsiteX7" fmla="*/ 159642 w 4938286"/>
              <a:gd name="connsiteY7" fmla="*/ 1290513 h 4156705"/>
              <a:gd name="connsiteX8" fmla="*/ 986959 w 4938286"/>
              <a:gd name="connsiteY8" fmla="*/ 590018 h 4156705"/>
              <a:gd name="connsiteX9" fmla="*/ 1004891 w 4938286"/>
              <a:gd name="connsiteY9" fmla="*/ 0 h 4156705"/>
              <a:gd name="connsiteX0" fmla="*/ 1004891 w 4964496"/>
              <a:gd name="connsiteY0" fmla="*/ 0 h 4156705"/>
              <a:gd name="connsiteX1" fmla="*/ 1616609 w 4964496"/>
              <a:gd name="connsiteY1" fmla="*/ 571743 h 4156705"/>
              <a:gd name="connsiteX2" fmla="*/ 4641704 w 4964496"/>
              <a:gd name="connsiteY2" fmla="*/ 907797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64496"/>
              <a:gd name="connsiteY0" fmla="*/ 0 h 4156705"/>
              <a:gd name="connsiteX1" fmla="*/ 1616609 w 4964496"/>
              <a:gd name="connsiteY1" fmla="*/ 571743 h 4156705"/>
              <a:gd name="connsiteX2" fmla="*/ 4641704 w 4964496"/>
              <a:gd name="connsiteY2" fmla="*/ 881293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38200"/>
              <a:gd name="connsiteY0" fmla="*/ 0 h 4156705"/>
              <a:gd name="connsiteX1" fmla="*/ 1616609 w 4938200"/>
              <a:gd name="connsiteY1" fmla="*/ 571743 h 4156705"/>
              <a:gd name="connsiteX2" fmla="*/ 4641704 w 4938200"/>
              <a:gd name="connsiteY2" fmla="*/ 881293 h 4156705"/>
              <a:gd name="connsiteX3" fmla="*/ 4723693 w 4938200"/>
              <a:gd name="connsiteY3" fmla="*/ 3409206 h 4156705"/>
              <a:gd name="connsiteX4" fmla="*/ 3575630 w 4938200"/>
              <a:gd name="connsiteY4" fmla="*/ 4131303 h 4156705"/>
              <a:gd name="connsiteX5" fmla="*/ 977861 w 4938200"/>
              <a:gd name="connsiteY5" fmla="*/ 3911529 h 4156705"/>
              <a:gd name="connsiteX6" fmla="*/ 73039 w 4938200"/>
              <a:gd name="connsiteY6" fmla="*/ 3313039 h 4156705"/>
              <a:gd name="connsiteX7" fmla="*/ 159642 w 4938200"/>
              <a:gd name="connsiteY7" fmla="*/ 1290513 h 4156705"/>
              <a:gd name="connsiteX8" fmla="*/ 986959 w 4938200"/>
              <a:gd name="connsiteY8" fmla="*/ 590018 h 4156705"/>
              <a:gd name="connsiteX9" fmla="*/ 1004891 w 4938200"/>
              <a:gd name="connsiteY9" fmla="*/ 0 h 4156705"/>
              <a:gd name="connsiteX0" fmla="*/ 1004891 w 4931243"/>
              <a:gd name="connsiteY0" fmla="*/ 0 h 4156705"/>
              <a:gd name="connsiteX1" fmla="*/ 1616609 w 4931243"/>
              <a:gd name="connsiteY1" fmla="*/ 571743 h 4156705"/>
              <a:gd name="connsiteX2" fmla="*/ 4628452 w 4931243"/>
              <a:gd name="connsiteY2" fmla="*/ 934302 h 4156705"/>
              <a:gd name="connsiteX3" fmla="*/ 4723693 w 4931243"/>
              <a:gd name="connsiteY3" fmla="*/ 3409206 h 4156705"/>
              <a:gd name="connsiteX4" fmla="*/ 3575630 w 4931243"/>
              <a:gd name="connsiteY4" fmla="*/ 4131303 h 4156705"/>
              <a:gd name="connsiteX5" fmla="*/ 977861 w 4931243"/>
              <a:gd name="connsiteY5" fmla="*/ 3911529 h 4156705"/>
              <a:gd name="connsiteX6" fmla="*/ 73039 w 4931243"/>
              <a:gd name="connsiteY6" fmla="*/ 3313039 h 4156705"/>
              <a:gd name="connsiteX7" fmla="*/ 159642 w 4931243"/>
              <a:gd name="connsiteY7" fmla="*/ 1290513 h 4156705"/>
              <a:gd name="connsiteX8" fmla="*/ 986959 w 4931243"/>
              <a:gd name="connsiteY8" fmla="*/ 590018 h 4156705"/>
              <a:gd name="connsiteX9" fmla="*/ 1004891 w 4931243"/>
              <a:gd name="connsiteY9" fmla="*/ 0 h 4156705"/>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10726 w 4937078"/>
              <a:gd name="connsiteY0" fmla="*/ 0 h 4175448"/>
              <a:gd name="connsiteX1" fmla="*/ 1622444 w 4937078"/>
              <a:gd name="connsiteY1" fmla="*/ 571743 h 4175448"/>
              <a:gd name="connsiteX2" fmla="*/ 4634287 w 4937078"/>
              <a:gd name="connsiteY2" fmla="*/ 934302 h 4175448"/>
              <a:gd name="connsiteX3" fmla="*/ 4729528 w 4937078"/>
              <a:gd name="connsiteY3" fmla="*/ 3409206 h 4175448"/>
              <a:gd name="connsiteX4" fmla="*/ 3581465 w 4937078"/>
              <a:gd name="connsiteY4" fmla="*/ 4131303 h 4175448"/>
              <a:gd name="connsiteX5" fmla="*/ 864426 w 4937078"/>
              <a:gd name="connsiteY5" fmla="*/ 3991042 h 4175448"/>
              <a:gd name="connsiteX6" fmla="*/ 78874 w 4937078"/>
              <a:gd name="connsiteY6" fmla="*/ 3313039 h 4175448"/>
              <a:gd name="connsiteX7" fmla="*/ 165477 w 4937078"/>
              <a:gd name="connsiteY7" fmla="*/ 1290513 h 4175448"/>
              <a:gd name="connsiteX8" fmla="*/ 992794 w 4937078"/>
              <a:gd name="connsiteY8" fmla="*/ 590018 h 4175448"/>
              <a:gd name="connsiteX9" fmla="*/ 1010726 w 4937078"/>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65242"/>
              <a:gd name="connsiteX1" fmla="*/ 1646266 w 4958820"/>
              <a:gd name="connsiteY1" fmla="*/ 574434 h 4165242"/>
              <a:gd name="connsiteX2" fmla="*/ 4631860 w 4958820"/>
              <a:gd name="connsiteY2" fmla="*/ 934302 h 4165242"/>
              <a:gd name="connsiteX3" fmla="*/ 4727101 w 4958820"/>
              <a:gd name="connsiteY3" fmla="*/ 3409206 h 4165242"/>
              <a:gd name="connsiteX4" fmla="*/ 3579038 w 4958820"/>
              <a:gd name="connsiteY4" fmla="*/ 4131303 h 4165242"/>
              <a:gd name="connsiteX5" fmla="*/ 964723 w 4958820"/>
              <a:gd name="connsiteY5" fmla="*/ 3953024 h 4165242"/>
              <a:gd name="connsiteX6" fmla="*/ 76447 w 4958820"/>
              <a:gd name="connsiteY6" fmla="*/ 3313039 h 4165242"/>
              <a:gd name="connsiteX7" fmla="*/ 163050 w 4958820"/>
              <a:gd name="connsiteY7" fmla="*/ 1290513 h 4165242"/>
              <a:gd name="connsiteX8" fmla="*/ 990367 w 4958820"/>
              <a:gd name="connsiteY8" fmla="*/ 590018 h 4165242"/>
              <a:gd name="connsiteX9" fmla="*/ 1008299 w 4958820"/>
              <a:gd name="connsiteY9" fmla="*/ 0 h 4165242"/>
              <a:gd name="connsiteX0" fmla="*/ 879400 w 4829921"/>
              <a:gd name="connsiteY0" fmla="*/ 0 h 4165244"/>
              <a:gd name="connsiteX1" fmla="*/ 1517367 w 4829921"/>
              <a:gd name="connsiteY1" fmla="*/ 574434 h 4165244"/>
              <a:gd name="connsiteX2" fmla="*/ 4502961 w 4829921"/>
              <a:gd name="connsiteY2" fmla="*/ 934302 h 4165244"/>
              <a:gd name="connsiteX3" fmla="*/ 4598202 w 4829921"/>
              <a:gd name="connsiteY3" fmla="*/ 3409206 h 4165244"/>
              <a:gd name="connsiteX4" fmla="*/ 3450139 w 4829921"/>
              <a:gd name="connsiteY4" fmla="*/ 4131303 h 4165244"/>
              <a:gd name="connsiteX5" fmla="*/ 835824 w 4829921"/>
              <a:gd name="connsiteY5" fmla="*/ 3953024 h 4165244"/>
              <a:gd name="connsiteX6" fmla="*/ 388743 w 4829921"/>
              <a:gd name="connsiteY6" fmla="*/ 3217428 h 4165244"/>
              <a:gd name="connsiteX7" fmla="*/ 34151 w 4829921"/>
              <a:gd name="connsiteY7" fmla="*/ 1290513 h 4165244"/>
              <a:gd name="connsiteX8" fmla="*/ 861468 w 4829921"/>
              <a:gd name="connsiteY8" fmla="*/ 590018 h 4165244"/>
              <a:gd name="connsiteX9" fmla="*/ 879400 w 4829921"/>
              <a:gd name="connsiteY9" fmla="*/ 0 h 4165244"/>
              <a:gd name="connsiteX0" fmla="*/ 879400 w 4829921"/>
              <a:gd name="connsiteY0" fmla="*/ 0 h 4138288"/>
              <a:gd name="connsiteX1" fmla="*/ 1517367 w 4829921"/>
              <a:gd name="connsiteY1" fmla="*/ 574434 h 4138288"/>
              <a:gd name="connsiteX2" fmla="*/ 4502961 w 4829921"/>
              <a:gd name="connsiteY2" fmla="*/ 934302 h 4138288"/>
              <a:gd name="connsiteX3" fmla="*/ 4598202 w 4829921"/>
              <a:gd name="connsiteY3" fmla="*/ 3409206 h 4138288"/>
              <a:gd name="connsiteX4" fmla="*/ 3450139 w 4829921"/>
              <a:gd name="connsiteY4" fmla="*/ 4131303 h 4138288"/>
              <a:gd name="connsiteX5" fmla="*/ 982153 w 4829921"/>
              <a:gd name="connsiteY5" fmla="*/ 3738143 h 4138288"/>
              <a:gd name="connsiteX6" fmla="*/ 388743 w 4829921"/>
              <a:gd name="connsiteY6" fmla="*/ 3217428 h 4138288"/>
              <a:gd name="connsiteX7" fmla="*/ 34151 w 4829921"/>
              <a:gd name="connsiteY7" fmla="*/ 1290513 h 4138288"/>
              <a:gd name="connsiteX8" fmla="*/ 861468 w 4829921"/>
              <a:gd name="connsiteY8" fmla="*/ 590018 h 4138288"/>
              <a:gd name="connsiteX9" fmla="*/ 879400 w 4829921"/>
              <a:gd name="connsiteY9" fmla="*/ 0 h 4138288"/>
              <a:gd name="connsiteX0" fmla="*/ 797965 w 4748486"/>
              <a:gd name="connsiteY0" fmla="*/ 0 h 4138290"/>
              <a:gd name="connsiteX1" fmla="*/ 1435932 w 4748486"/>
              <a:gd name="connsiteY1" fmla="*/ 574434 h 4138290"/>
              <a:gd name="connsiteX2" fmla="*/ 4421526 w 4748486"/>
              <a:gd name="connsiteY2" fmla="*/ 934302 h 4138290"/>
              <a:gd name="connsiteX3" fmla="*/ 4516767 w 4748486"/>
              <a:gd name="connsiteY3" fmla="*/ 3409206 h 4138290"/>
              <a:gd name="connsiteX4" fmla="*/ 3368704 w 4748486"/>
              <a:gd name="connsiteY4" fmla="*/ 4131303 h 4138290"/>
              <a:gd name="connsiteX5" fmla="*/ 900718 w 4748486"/>
              <a:gd name="connsiteY5" fmla="*/ 3738143 h 4138290"/>
              <a:gd name="connsiteX6" fmla="*/ 307308 w 4748486"/>
              <a:gd name="connsiteY6" fmla="*/ 3217428 h 4138290"/>
              <a:gd name="connsiteX7" fmla="*/ 42133 w 4748486"/>
              <a:gd name="connsiteY7" fmla="*/ 1485818 h 4138290"/>
              <a:gd name="connsiteX8" fmla="*/ 780033 w 4748486"/>
              <a:gd name="connsiteY8" fmla="*/ 590018 h 4138290"/>
              <a:gd name="connsiteX9" fmla="*/ 797965 w 4748486"/>
              <a:gd name="connsiteY9" fmla="*/ 0 h 4138290"/>
              <a:gd name="connsiteX0" fmla="*/ 816235 w 4766756"/>
              <a:gd name="connsiteY0" fmla="*/ 0 h 4138288"/>
              <a:gd name="connsiteX1" fmla="*/ 1454202 w 4766756"/>
              <a:gd name="connsiteY1" fmla="*/ 574434 h 4138288"/>
              <a:gd name="connsiteX2" fmla="*/ 4439796 w 4766756"/>
              <a:gd name="connsiteY2" fmla="*/ 934302 h 4138288"/>
              <a:gd name="connsiteX3" fmla="*/ 4535037 w 4766756"/>
              <a:gd name="connsiteY3" fmla="*/ 3409206 h 4138288"/>
              <a:gd name="connsiteX4" fmla="*/ 3386974 w 4766756"/>
              <a:gd name="connsiteY4" fmla="*/ 4131303 h 4138288"/>
              <a:gd name="connsiteX5" fmla="*/ 918988 w 4766756"/>
              <a:gd name="connsiteY5" fmla="*/ 3738143 h 4138288"/>
              <a:gd name="connsiteX6" fmla="*/ 205861 w 4766756"/>
              <a:gd name="connsiteY6" fmla="*/ 2965662 h 4138288"/>
              <a:gd name="connsiteX7" fmla="*/ 60403 w 4766756"/>
              <a:gd name="connsiteY7" fmla="*/ 1485818 h 4138288"/>
              <a:gd name="connsiteX8" fmla="*/ 798303 w 4766756"/>
              <a:gd name="connsiteY8" fmla="*/ 590018 h 4138288"/>
              <a:gd name="connsiteX9" fmla="*/ 816235 w 4766756"/>
              <a:gd name="connsiteY9" fmla="*/ 0 h 4138288"/>
              <a:gd name="connsiteX0" fmla="*/ 816235 w 4622539"/>
              <a:gd name="connsiteY0" fmla="*/ 0 h 4138290"/>
              <a:gd name="connsiteX1" fmla="*/ 1454202 w 4622539"/>
              <a:gd name="connsiteY1" fmla="*/ 574434 h 4138290"/>
              <a:gd name="connsiteX2" fmla="*/ 4015228 w 4622539"/>
              <a:gd name="connsiteY2" fmla="*/ 1032218 h 4138290"/>
              <a:gd name="connsiteX3" fmla="*/ 4535037 w 4622539"/>
              <a:gd name="connsiteY3" fmla="*/ 3409206 h 4138290"/>
              <a:gd name="connsiteX4" fmla="*/ 3386974 w 4622539"/>
              <a:gd name="connsiteY4" fmla="*/ 4131303 h 4138290"/>
              <a:gd name="connsiteX5" fmla="*/ 918988 w 4622539"/>
              <a:gd name="connsiteY5" fmla="*/ 3738143 h 4138290"/>
              <a:gd name="connsiteX6" fmla="*/ 205861 w 4622539"/>
              <a:gd name="connsiteY6" fmla="*/ 2965662 h 4138290"/>
              <a:gd name="connsiteX7" fmla="*/ 60403 w 4622539"/>
              <a:gd name="connsiteY7" fmla="*/ 1485818 h 4138290"/>
              <a:gd name="connsiteX8" fmla="*/ 798303 w 4622539"/>
              <a:gd name="connsiteY8" fmla="*/ 590018 h 4138290"/>
              <a:gd name="connsiteX9" fmla="*/ 816235 w 4622539"/>
              <a:gd name="connsiteY9" fmla="*/ 0 h 4138290"/>
              <a:gd name="connsiteX0" fmla="*/ 816235 w 4622539"/>
              <a:gd name="connsiteY0" fmla="*/ 0 h 4132081"/>
              <a:gd name="connsiteX1" fmla="*/ 1454202 w 4622539"/>
              <a:gd name="connsiteY1" fmla="*/ 574434 h 4132081"/>
              <a:gd name="connsiteX2" fmla="*/ 4015228 w 4622539"/>
              <a:gd name="connsiteY2" fmla="*/ 1032218 h 4132081"/>
              <a:gd name="connsiteX3" fmla="*/ 4535037 w 4622539"/>
              <a:gd name="connsiteY3" fmla="*/ 3409206 h 4132081"/>
              <a:gd name="connsiteX4" fmla="*/ 3152706 w 4622539"/>
              <a:gd name="connsiteY4" fmla="*/ 4124957 h 4132081"/>
              <a:gd name="connsiteX5" fmla="*/ 918988 w 4622539"/>
              <a:gd name="connsiteY5" fmla="*/ 3738143 h 4132081"/>
              <a:gd name="connsiteX6" fmla="*/ 205861 w 4622539"/>
              <a:gd name="connsiteY6" fmla="*/ 2965662 h 4132081"/>
              <a:gd name="connsiteX7" fmla="*/ 60403 w 4622539"/>
              <a:gd name="connsiteY7" fmla="*/ 1485818 h 4132081"/>
              <a:gd name="connsiteX8" fmla="*/ 798303 w 4622539"/>
              <a:gd name="connsiteY8" fmla="*/ 590018 h 4132081"/>
              <a:gd name="connsiteX9" fmla="*/ 816235 w 4622539"/>
              <a:gd name="connsiteY9" fmla="*/ 0 h 4132081"/>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798303 w 4372994"/>
              <a:gd name="connsiteY8" fmla="*/ 59001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898165 w 4372994"/>
              <a:gd name="connsiteY8" fmla="*/ 60625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898165 w 4372994"/>
              <a:gd name="connsiteY8" fmla="*/ 60625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0336 w 4367095"/>
              <a:gd name="connsiteY0" fmla="*/ 0 h 4138222"/>
              <a:gd name="connsiteX1" fmla="*/ 1448303 w 4367095"/>
              <a:gd name="connsiteY1" fmla="*/ 574434 h 4138222"/>
              <a:gd name="connsiteX2" fmla="*/ 4009329 w 4367095"/>
              <a:gd name="connsiteY2" fmla="*/ 1032218 h 4138222"/>
              <a:gd name="connsiteX3" fmla="*/ 4202495 w 4367095"/>
              <a:gd name="connsiteY3" fmla="*/ 3259401 h 4138222"/>
              <a:gd name="connsiteX4" fmla="*/ 3146807 w 4367095"/>
              <a:gd name="connsiteY4" fmla="*/ 4124957 h 4138222"/>
              <a:gd name="connsiteX5" fmla="*/ 913089 w 4367095"/>
              <a:gd name="connsiteY5" fmla="*/ 3738143 h 4138222"/>
              <a:gd name="connsiteX6" fmla="*/ 199962 w 4367095"/>
              <a:gd name="connsiteY6" fmla="*/ 2965662 h 4138222"/>
              <a:gd name="connsiteX7" fmla="*/ 54504 w 4367095"/>
              <a:gd name="connsiteY7" fmla="*/ 1485818 h 4138222"/>
              <a:gd name="connsiteX8" fmla="*/ 892266 w 4367095"/>
              <a:gd name="connsiteY8" fmla="*/ 606258 h 4138222"/>
              <a:gd name="connsiteX9" fmla="*/ 810336 w 4367095"/>
              <a:gd name="connsiteY9" fmla="*/ 0 h 4138222"/>
              <a:gd name="connsiteX0" fmla="*/ 814639 w 4371398"/>
              <a:gd name="connsiteY0" fmla="*/ 0 h 4138224"/>
              <a:gd name="connsiteX1" fmla="*/ 1452606 w 4371398"/>
              <a:gd name="connsiteY1" fmla="*/ 574434 h 4138224"/>
              <a:gd name="connsiteX2" fmla="*/ 4013632 w 4371398"/>
              <a:gd name="connsiteY2" fmla="*/ 1032218 h 4138224"/>
              <a:gd name="connsiteX3" fmla="*/ 4206798 w 4371398"/>
              <a:gd name="connsiteY3" fmla="*/ 3259401 h 4138224"/>
              <a:gd name="connsiteX4" fmla="*/ 3151110 w 4371398"/>
              <a:gd name="connsiteY4" fmla="*/ 4124957 h 4138224"/>
              <a:gd name="connsiteX5" fmla="*/ 917392 w 4371398"/>
              <a:gd name="connsiteY5" fmla="*/ 3738143 h 4138224"/>
              <a:gd name="connsiteX6" fmla="*/ 184820 w 4371398"/>
              <a:gd name="connsiteY6" fmla="*/ 2971263 h 4138224"/>
              <a:gd name="connsiteX7" fmla="*/ 58807 w 4371398"/>
              <a:gd name="connsiteY7" fmla="*/ 1485818 h 4138224"/>
              <a:gd name="connsiteX8" fmla="*/ 896569 w 4371398"/>
              <a:gd name="connsiteY8" fmla="*/ 606258 h 4138224"/>
              <a:gd name="connsiteX9" fmla="*/ 814639 w 4371398"/>
              <a:gd name="connsiteY9" fmla="*/ 0 h 4138224"/>
              <a:gd name="connsiteX0" fmla="*/ 824982 w 4381741"/>
              <a:gd name="connsiteY0" fmla="*/ 0 h 4138222"/>
              <a:gd name="connsiteX1" fmla="*/ 1462949 w 4381741"/>
              <a:gd name="connsiteY1" fmla="*/ 574434 h 4138222"/>
              <a:gd name="connsiteX2" fmla="*/ 4023975 w 4381741"/>
              <a:gd name="connsiteY2" fmla="*/ 1032218 h 4138222"/>
              <a:gd name="connsiteX3" fmla="*/ 4217141 w 4381741"/>
              <a:gd name="connsiteY3" fmla="*/ 3259401 h 4138222"/>
              <a:gd name="connsiteX4" fmla="*/ 3161453 w 4381741"/>
              <a:gd name="connsiteY4" fmla="*/ 4124957 h 4138222"/>
              <a:gd name="connsiteX5" fmla="*/ 927735 w 4381741"/>
              <a:gd name="connsiteY5" fmla="*/ 3738143 h 4138222"/>
              <a:gd name="connsiteX6" fmla="*/ 195163 w 4381741"/>
              <a:gd name="connsiteY6" fmla="*/ 2971263 h 4138222"/>
              <a:gd name="connsiteX7" fmla="*/ 69150 w 4381741"/>
              <a:gd name="connsiteY7" fmla="*/ 1485818 h 4138222"/>
              <a:gd name="connsiteX8" fmla="*/ 906912 w 4381741"/>
              <a:gd name="connsiteY8" fmla="*/ 606258 h 4138222"/>
              <a:gd name="connsiteX9" fmla="*/ 824982 w 4381741"/>
              <a:gd name="connsiteY9" fmla="*/ 0 h 4138222"/>
              <a:gd name="connsiteX0" fmla="*/ 824982 w 4385632"/>
              <a:gd name="connsiteY0" fmla="*/ 0 h 4138224"/>
              <a:gd name="connsiteX1" fmla="*/ 1462949 w 4385632"/>
              <a:gd name="connsiteY1" fmla="*/ 574434 h 4138224"/>
              <a:gd name="connsiteX2" fmla="*/ 4023975 w 4385632"/>
              <a:gd name="connsiteY2" fmla="*/ 1032218 h 4138224"/>
              <a:gd name="connsiteX3" fmla="*/ 4217141 w 4385632"/>
              <a:gd name="connsiteY3" fmla="*/ 3259401 h 4138224"/>
              <a:gd name="connsiteX4" fmla="*/ 3161453 w 4385632"/>
              <a:gd name="connsiteY4" fmla="*/ 4124957 h 4138224"/>
              <a:gd name="connsiteX5" fmla="*/ 927735 w 4385632"/>
              <a:gd name="connsiteY5" fmla="*/ 3738143 h 4138224"/>
              <a:gd name="connsiteX6" fmla="*/ 195163 w 4385632"/>
              <a:gd name="connsiteY6" fmla="*/ 2971263 h 4138224"/>
              <a:gd name="connsiteX7" fmla="*/ 69150 w 4385632"/>
              <a:gd name="connsiteY7" fmla="*/ 1485818 h 4138224"/>
              <a:gd name="connsiteX8" fmla="*/ 906912 w 4385632"/>
              <a:gd name="connsiteY8" fmla="*/ 606258 h 4138224"/>
              <a:gd name="connsiteX9" fmla="*/ 824982 w 4385632"/>
              <a:gd name="connsiteY9" fmla="*/ 0 h 4138224"/>
              <a:gd name="connsiteX0" fmla="*/ 832223 w 4392873"/>
              <a:gd name="connsiteY0" fmla="*/ 0 h 4138222"/>
              <a:gd name="connsiteX1" fmla="*/ 1470190 w 4392873"/>
              <a:gd name="connsiteY1" fmla="*/ 574434 h 4138222"/>
              <a:gd name="connsiteX2" fmla="*/ 4031216 w 4392873"/>
              <a:gd name="connsiteY2" fmla="*/ 1032218 h 4138222"/>
              <a:gd name="connsiteX3" fmla="*/ 4224382 w 4392873"/>
              <a:gd name="connsiteY3" fmla="*/ 3259401 h 4138222"/>
              <a:gd name="connsiteX4" fmla="*/ 3168694 w 4392873"/>
              <a:gd name="connsiteY4" fmla="*/ 4124957 h 4138222"/>
              <a:gd name="connsiteX5" fmla="*/ 934976 w 4392873"/>
              <a:gd name="connsiteY5" fmla="*/ 3738143 h 4138222"/>
              <a:gd name="connsiteX6" fmla="*/ 179579 w 4392873"/>
              <a:gd name="connsiteY6" fmla="*/ 3046439 h 4138222"/>
              <a:gd name="connsiteX7" fmla="*/ 76391 w 4392873"/>
              <a:gd name="connsiteY7" fmla="*/ 1485818 h 4138222"/>
              <a:gd name="connsiteX8" fmla="*/ 914153 w 4392873"/>
              <a:gd name="connsiteY8" fmla="*/ 606258 h 4138222"/>
              <a:gd name="connsiteX9" fmla="*/ 832223 w 4392873"/>
              <a:gd name="connsiteY9" fmla="*/ 0 h 4138222"/>
              <a:gd name="connsiteX0" fmla="*/ 823971 w 4384621"/>
              <a:gd name="connsiteY0" fmla="*/ 0 h 4138224"/>
              <a:gd name="connsiteX1" fmla="*/ 1461938 w 4384621"/>
              <a:gd name="connsiteY1" fmla="*/ 574434 h 4138224"/>
              <a:gd name="connsiteX2" fmla="*/ 4022964 w 4384621"/>
              <a:gd name="connsiteY2" fmla="*/ 1032218 h 4138224"/>
              <a:gd name="connsiteX3" fmla="*/ 4216130 w 4384621"/>
              <a:gd name="connsiteY3" fmla="*/ 3259401 h 4138224"/>
              <a:gd name="connsiteX4" fmla="*/ 3160442 w 4384621"/>
              <a:gd name="connsiteY4" fmla="*/ 4124957 h 4138224"/>
              <a:gd name="connsiteX5" fmla="*/ 926724 w 4384621"/>
              <a:gd name="connsiteY5" fmla="*/ 3738143 h 4138224"/>
              <a:gd name="connsiteX6" fmla="*/ 171327 w 4384621"/>
              <a:gd name="connsiteY6" fmla="*/ 3046439 h 4138224"/>
              <a:gd name="connsiteX7" fmla="*/ 68139 w 4384621"/>
              <a:gd name="connsiteY7" fmla="*/ 1485818 h 4138224"/>
              <a:gd name="connsiteX8" fmla="*/ 905901 w 4384621"/>
              <a:gd name="connsiteY8" fmla="*/ 606258 h 4138224"/>
              <a:gd name="connsiteX9" fmla="*/ 823971 w 4384621"/>
              <a:gd name="connsiteY9" fmla="*/ 0 h 4138224"/>
              <a:gd name="connsiteX0" fmla="*/ 806189 w 4366839"/>
              <a:gd name="connsiteY0" fmla="*/ 0 h 4138222"/>
              <a:gd name="connsiteX1" fmla="*/ 1444156 w 4366839"/>
              <a:gd name="connsiteY1" fmla="*/ 574434 h 4138222"/>
              <a:gd name="connsiteX2" fmla="*/ 4005182 w 4366839"/>
              <a:gd name="connsiteY2" fmla="*/ 1032218 h 4138222"/>
              <a:gd name="connsiteX3" fmla="*/ 4198348 w 4366839"/>
              <a:gd name="connsiteY3" fmla="*/ 3259401 h 4138222"/>
              <a:gd name="connsiteX4" fmla="*/ 3142660 w 4366839"/>
              <a:gd name="connsiteY4" fmla="*/ 4124957 h 4138222"/>
              <a:gd name="connsiteX5" fmla="*/ 908942 w 4366839"/>
              <a:gd name="connsiteY5" fmla="*/ 3738143 h 4138222"/>
              <a:gd name="connsiteX6" fmla="*/ 153545 w 4366839"/>
              <a:gd name="connsiteY6" fmla="*/ 3046439 h 4138222"/>
              <a:gd name="connsiteX7" fmla="*/ 50357 w 4366839"/>
              <a:gd name="connsiteY7" fmla="*/ 1485818 h 4138222"/>
              <a:gd name="connsiteX8" fmla="*/ 888119 w 4366839"/>
              <a:gd name="connsiteY8" fmla="*/ 606258 h 4138222"/>
              <a:gd name="connsiteX9" fmla="*/ 806189 w 4366839"/>
              <a:gd name="connsiteY9" fmla="*/ 0 h 4138222"/>
              <a:gd name="connsiteX0" fmla="*/ 806189 w 4366839"/>
              <a:gd name="connsiteY0" fmla="*/ 0 h 4138224"/>
              <a:gd name="connsiteX1" fmla="*/ 1444156 w 4366839"/>
              <a:gd name="connsiteY1" fmla="*/ 574434 h 4138224"/>
              <a:gd name="connsiteX2" fmla="*/ 4005182 w 4366839"/>
              <a:gd name="connsiteY2" fmla="*/ 1032218 h 4138224"/>
              <a:gd name="connsiteX3" fmla="*/ 4198348 w 4366839"/>
              <a:gd name="connsiteY3" fmla="*/ 3259401 h 4138224"/>
              <a:gd name="connsiteX4" fmla="*/ 3142660 w 4366839"/>
              <a:gd name="connsiteY4" fmla="*/ 4124957 h 4138224"/>
              <a:gd name="connsiteX5" fmla="*/ 908942 w 4366839"/>
              <a:gd name="connsiteY5" fmla="*/ 3738143 h 4138224"/>
              <a:gd name="connsiteX6" fmla="*/ 153545 w 4366839"/>
              <a:gd name="connsiteY6" fmla="*/ 3046439 h 4138224"/>
              <a:gd name="connsiteX7" fmla="*/ 50357 w 4366839"/>
              <a:gd name="connsiteY7" fmla="*/ 1485818 h 4138224"/>
              <a:gd name="connsiteX8" fmla="*/ 888119 w 4366839"/>
              <a:gd name="connsiteY8" fmla="*/ 606258 h 4138224"/>
              <a:gd name="connsiteX9" fmla="*/ 806189 w 4366839"/>
              <a:gd name="connsiteY9" fmla="*/ 0 h 4138224"/>
              <a:gd name="connsiteX0" fmla="*/ 756726 w 4317376"/>
              <a:gd name="connsiteY0" fmla="*/ 0 h 4138222"/>
              <a:gd name="connsiteX1" fmla="*/ 1394693 w 4317376"/>
              <a:gd name="connsiteY1" fmla="*/ 574434 h 4138222"/>
              <a:gd name="connsiteX2" fmla="*/ 3955719 w 4317376"/>
              <a:gd name="connsiteY2" fmla="*/ 1032218 h 4138222"/>
              <a:gd name="connsiteX3" fmla="*/ 4148885 w 4317376"/>
              <a:gd name="connsiteY3" fmla="*/ 3259401 h 4138222"/>
              <a:gd name="connsiteX4" fmla="*/ 3093197 w 4317376"/>
              <a:gd name="connsiteY4" fmla="*/ 4124957 h 4138222"/>
              <a:gd name="connsiteX5" fmla="*/ 859479 w 4317376"/>
              <a:gd name="connsiteY5" fmla="*/ 3738143 h 4138222"/>
              <a:gd name="connsiteX6" fmla="*/ 104082 w 4317376"/>
              <a:gd name="connsiteY6" fmla="*/ 3046439 h 4138222"/>
              <a:gd name="connsiteX7" fmla="*/ 894 w 4317376"/>
              <a:gd name="connsiteY7" fmla="*/ 1485818 h 4138222"/>
              <a:gd name="connsiteX8" fmla="*/ 838656 w 4317376"/>
              <a:gd name="connsiteY8" fmla="*/ 606258 h 4138222"/>
              <a:gd name="connsiteX9" fmla="*/ 756726 w 4317376"/>
              <a:gd name="connsiteY9" fmla="*/ 0 h 4138222"/>
              <a:gd name="connsiteX0" fmla="*/ 756726 w 4317376"/>
              <a:gd name="connsiteY0" fmla="*/ 0 h 4138224"/>
              <a:gd name="connsiteX1" fmla="*/ 1394693 w 4317376"/>
              <a:gd name="connsiteY1" fmla="*/ 574434 h 4138224"/>
              <a:gd name="connsiteX2" fmla="*/ 3955719 w 4317376"/>
              <a:gd name="connsiteY2" fmla="*/ 1032218 h 4138224"/>
              <a:gd name="connsiteX3" fmla="*/ 4148885 w 4317376"/>
              <a:gd name="connsiteY3" fmla="*/ 3259401 h 4138224"/>
              <a:gd name="connsiteX4" fmla="*/ 3093197 w 4317376"/>
              <a:gd name="connsiteY4" fmla="*/ 4124957 h 4138224"/>
              <a:gd name="connsiteX5" fmla="*/ 859479 w 4317376"/>
              <a:gd name="connsiteY5" fmla="*/ 3738143 h 4138224"/>
              <a:gd name="connsiteX6" fmla="*/ 219159 w 4317376"/>
              <a:gd name="connsiteY6" fmla="*/ 3144044 h 4138224"/>
              <a:gd name="connsiteX7" fmla="*/ 894 w 4317376"/>
              <a:gd name="connsiteY7" fmla="*/ 1485818 h 4138224"/>
              <a:gd name="connsiteX8" fmla="*/ 838656 w 4317376"/>
              <a:gd name="connsiteY8" fmla="*/ 606258 h 4138224"/>
              <a:gd name="connsiteX9" fmla="*/ 756726 w 4317376"/>
              <a:gd name="connsiteY9" fmla="*/ 0 h 4138224"/>
              <a:gd name="connsiteX0" fmla="*/ 756726 w 4317376"/>
              <a:gd name="connsiteY0" fmla="*/ 0 h 4138222"/>
              <a:gd name="connsiteX1" fmla="*/ 1394693 w 4317376"/>
              <a:gd name="connsiteY1" fmla="*/ 574434 h 4138222"/>
              <a:gd name="connsiteX2" fmla="*/ 3955719 w 4317376"/>
              <a:gd name="connsiteY2" fmla="*/ 1032218 h 4138222"/>
              <a:gd name="connsiteX3" fmla="*/ 4148885 w 4317376"/>
              <a:gd name="connsiteY3" fmla="*/ 3259401 h 4138222"/>
              <a:gd name="connsiteX4" fmla="*/ 3093197 w 4317376"/>
              <a:gd name="connsiteY4" fmla="*/ 4124957 h 4138222"/>
              <a:gd name="connsiteX5" fmla="*/ 859479 w 4317376"/>
              <a:gd name="connsiteY5" fmla="*/ 3738143 h 4138222"/>
              <a:gd name="connsiteX6" fmla="*/ 232580 w 4317376"/>
              <a:gd name="connsiteY6" fmla="*/ 3163758 h 4138222"/>
              <a:gd name="connsiteX7" fmla="*/ 894 w 4317376"/>
              <a:gd name="connsiteY7" fmla="*/ 1485818 h 4138222"/>
              <a:gd name="connsiteX8" fmla="*/ 838656 w 4317376"/>
              <a:gd name="connsiteY8" fmla="*/ 606258 h 4138222"/>
              <a:gd name="connsiteX9" fmla="*/ 756726 w 4317376"/>
              <a:gd name="connsiteY9" fmla="*/ 0 h 4138222"/>
              <a:gd name="connsiteX0" fmla="*/ 756726 w 4317376"/>
              <a:gd name="connsiteY0" fmla="*/ 0 h 4138731"/>
              <a:gd name="connsiteX1" fmla="*/ 1394693 w 4317376"/>
              <a:gd name="connsiteY1" fmla="*/ 574434 h 4138731"/>
              <a:gd name="connsiteX2" fmla="*/ 3955719 w 4317376"/>
              <a:gd name="connsiteY2" fmla="*/ 1032218 h 4138731"/>
              <a:gd name="connsiteX3" fmla="*/ 4148885 w 4317376"/>
              <a:gd name="connsiteY3" fmla="*/ 3259401 h 4138731"/>
              <a:gd name="connsiteX4" fmla="*/ 3093197 w 4317376"/>
              <a:gd name="connsiteY4" fmla="*/ 4124957 h 4138731"/>
              <a:gd name="connsiteX5" fmla="*/ 897522 w 4317376"/>
              <a:gd name="connsiteY5" fmla="*/ 3744330 h 4138731"/>
              <a:gd name="connsiteX6" fmla="*/ 232580 w 4317376"/>
              <a:gd name="connsiteY6" fmla="*/ 3163758 h 4138731"/>
              <a:gd name="connsiteX7" fmla="*/ 894 w 4317376"/>
              <a:gd name="connsiteY7" fmla="*/ 1485818 h 4138731"/>
              <a:gd name="connsiteX8" fmla="*/ 838656 w 4317376"/>
              <a:gd name="connsiteY8" fmla="*/ 606258 h 4138731"/>
              <a:gd name="connsiteX9" fmla="*/ 756726 w 4317376"/>
              <a:gd name="connsiteY9" fmla="*/ 0 h 4138731"/>
              <a:gd name="connsiteX0" fmla="*/ 756726 w 4317376"/>
              <a:gd name="connsiteY0" fmla="*/ 0 h 4138731"/>
              <a:gd name="connsiteX1" fmla="*/ 1394693 w 4317376"/>
              <a:gd name="connsiteY1" fmla="*/ 574434 h 4138731"/>
              <a:gd name="connsiteX2" fmla="*/ 3955719 w 4317376"/>
              <a:gd name="connsiteY2" fmla="*/ 1032218 h 4138731"/>
              <a:gd name="connsiteX3" fmla="*/ 4148885 w 4317376"/>
              <a:gd name="connsiteY3" fmla="*/ 3259401 h 4138731"/>
              <a:gd name="connsiteX4" fmla="*/ 3093197 w 4317376"/>
              <a:gd name="connsiteY4" fmla="*/ 4124957 h 4138731"/>
              <a:gd name="connsiteX5" fmla="*/ 897522 w 4317376"/>
              <a:gd name="connsiteY5" fmla="*/ 3744330 h 4138731"/>
              <a:gd name="connsiteX6" fmla="*/ 232580 w 4317376"/>
              <a:gd name="connsiteY6" fmla="*/ 3163758 h 4138731"/>
              <a:gd name="connsiteX7" fmla="*/ 894 w 4317376"/>
              <a:gd name="connsiteY7" fmla="*/ 1485818 h 4138731"/>
              <a:gd name="connsiteX8" fmla="*/ 838656 w 4317376"/>
              <a:gd name="connsiteY8" fmla="*/ 606258 h 4138731"/>
              <a:gd name="connsiteX9" fmla="*/ 756726 w 4317376"/>
              <a:gd name="connsiteY9" fmla="*/ 0 h 4138731"/>
              <a:gd name="connsiteX0" fmla="*/ 763583 w 4324233"/>
              <a:gd name="connsiteY0" fmla="*/ 0 h 4138731"/>
              <a:gd name="connsiteX1" fmla="*/ 1401550 w 4324233"/>
              <a:gd name="connsiteY1" fmla="*/ 574434 h 4138731"/>
              <a:gd name="connsiteX2" fmla="*/ 3962576 w 4324233"/>
              <a:gd name="connsiteY2" fmla="*/ 1032218 h 4138731"/>
              <a:gd name="connsiteX3" fmla="*/ 4155742 w 4324233"/>
              <a:gd name="connsiteY3" fmla="*/ 3259401 h 4138731"/>
              <a:gd name="connsiteX4" fmla="*/ 3100054 w 4324233"/>
              <a:gd name="connsiteY4" fmla="*/ 4124957 h 4138731"/>
              <a:gd name="connsiteX5" fmla="*/ 904379 w 4324233"/>
              <a:gd name="connsiteY5" fmla="*/ 3744330 h 4138731"/>
              <a:gd name="connsiteX6" fmla="*/ 239437 w 4324233"/>
              <a:gd name="connsiteY6" fmla="*/ 3163758 h 4138731"/>
              <a:gd name="connsiteX7" fmla="*/ 881 w 4324233"/>
              <a:gd name="connsiteY7" fmla="*/ 1528534 h 4138731"/>
              <a:gd name="connsiteX8" fmla="*/ 845513 w 4324233"/>
              <a:gd name="connsiteY8" fmla="*/ 606258 h 4138731"/>
              <a:gd name="connsiteX9" fmla="*/ 763583 w 4324233"/>
              <a:gd name="connsiteY9" fmla="*/ 0 h 4138731"/>
              <a:gd name="connsiteX0" fmla="*/ 763583 w 4324233"/>
              <a:gd name="connsiteY0" fmla="*/ 0 h 4138731"/>
              <a:gd name="connsiteX1" fmla="*/ 1401550 w 4324233"/>
              <a:gd name="connsiteY1" fmla="*/ 574434 h 4138731"/>
              <a:gd name="connsiteX2" fmla="*/ 3962576 w 4324233"/>
              <a:gd name="connsiteY2" fmla="*/ 1032218 h 4138731"/>
              <a:gd name="connsiteX3" fmla="*/ 4155742 w 4324233"/>
              <a:gd name="connsiteY3" fmla="*/ 3259401 h 4138731"/>
              <a:gd name="connsiteX4" fmla="*/ 3100054 w 4324233"/>
              <a:gd name="connsiteY4" fmla="*/ 4124957 h 4138731"/>
              <a:gd name="connsiteX5" fmla="*/ 904379 w 4324233"/>
              <a:gd name="connsiteY5" fmla="*/ 3744330 h 4138731"/>
              <a:gd name="connsiteX6" fmla="*/ 239437 w 4324233"/>
              <a:gd name="connsiteY6" fmla="*/ 3163758 h 4138731"/>
              <a:gd name="connsiteX7" fmla="*/ 881 w 4324233"/>
              <a:gd name="connsiteY7" fmla="*/ 1528534 h 4138731"/>
              <a:gd name="connsiteX8" fmla="*/ 845513 w 4324233"/>
              <a:gd name="connsiteY8" fmla="*/ 606258 h 4138731"/>
              <a:gd name="connsiteX9" fmla="*/ 763583 w 4324233"/>
              <a:gd name="connsiteY9" fmla="*/ 0 h 4138731"/>
              <a:gd name="connsiteX0" fmla="*/ 763706 w 4324356"/>
              <a:gd name="connsiteY0" fmla="*/ 0 h 4138731"/>
              <a:gd name="connsiteX1" fmla="*/ 1401673 w 4324356"/>
              <a:gd name="connsiteY1" fmla="*/ 574434 h 4138731"/>
              <a:gd name="connsiteX2" fmla="*/ 3962699 w 4324356"/>
              <a:gd name="connsiteY2" fmla="*/ 1032218 h 4138731"/>
              <a:gd name="connsiteX3" fmla="*/ 4155865 w 4324356"/>
              <a:gd name="connsiteY3" fmla="*/ 3259401 h 4138731"/>
              <a:gd name="connsiteX4" fmla="*/ 3100177 w 4324356"/>
              <a:gd name="connsiteY4" fmla="*/ 4124957 h 4138731"/>
              <a:gd name="connsiteX5" fmla="*/ 904502 w 4324356"/>
              <a:gd name="connsiteY5" fmla="*/ 3744330 h 4138731"/>
              <a:gd name="connsiteX6" fmla="*/ 239560 w 4324356"/>
              <a:gd name="connsiteY6" fmla="*/ 3163758 h 4138731"/>
              <a:gd name="connsiteX7" fmla="*/ 1004 w 4324356"/>
              <a:gd name="connsiteY7" fmla="*/ 1528534 h 4138731"/>
              <a:gd name="connsiteX8" fmla="*/ 845636 w 4324356"/>
              <a:gd name="connsiteY8" fmla="*/ 606258 h 4138731"/>
              <a:gd name="connsiteX9" fmla="*/ 763706 w 4324356"/>
              <a:gd name="connsiteY9" fmla="*/ 0 h 4138731"/>
              <a:gd name="connsiteX0" fmla="*/ 763710 w 4324360"/>
              <a:gd name="connsiteY0" fmla="*/ 0 h 4138731"/>
              <a:gd name="connsiteX1" fmla="*/ 1401677 w 4324360"/>
              <a:gd name="connsiteY1" fmla="*/ 574434 h 4138731"/>
              <a:gd name="connsiteX2" fmla="*/ 3962703 w 4324360"/>
              <a:gd name="connsiteY2" fmla="*/ 1032218 h 4138731"/>
              <a:gd name="connsiteX3" fmla="*/ 4155869 w 4324360"/>
              <a:gd name="connsiteY3" fmla="*/ 3259401 h 4138731"/>
              <a:gd name="connsiteX4" fmla="*/ 3100181 w 4324360"/>
              <a:gd name="connsiteY4" fmla="*/ 4124957 h 4138731"/>
              <a:gd name="connsiteX5" fmla="*/ 904506 w 4324360"/>
              <a:gd name="connsiteY5" fmla="*/ 3744330 h 4138731"/>
              <a:gd name="connsiteX6" fmla="*/ 239564 w 4324360"/>
              <a:gd name="connsiteY6" fmla="*/ 3163758 h 4138731"/>
              <a:gd name="connsiteX7" fmla="*/ 1008 w 4324360"/>
              <a:gd name="connsiteY7" fmla="*/ 1528534 h 4138731"/>
              <a:gd name="connsiteX8" fmla="*/ 845640 w 4324360"/>
              <a:gd name="connsiteY8" fmla="*/ 606258 h 4138731"/>
              <a:gd name="connsiteX9" fmla="*/ 763710 w 4324360"/>
              <a:gd name="connsiteY9" fmla="*/ 0 h 413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360" h="4138731">
                <a:moveTo>
                  <a:pt x="763710" y="0"/>
                </a:moveTo>
                <a:cubicBezTo>
                  <a:pt x="835632" y="58905"/>
                  <a:pt x="1258100" y="357725"/>
                  <a:pt x="1401677" y="574434"/>
                </a:cubicBezTo>
                <a:cubicBezTo>
                  <a:pt x="1557398" y="585526"/>
                  <a:pt x="3503671" y="584724"/>
                  <a:pt x="3962703" y="1032218"/>
                </a:cubicBezTo>
                <a:cubicBezTo>
                  <a:pt x="4421735" y="1479712"/>
                  <a:pt x="4393755" y="2068459"/>
                  <a:pt x="4155869" y="3259401"/>
                </a:cubicBezTo>
                <a:cubicBezTo>
                  <a:pt x="4006903" y="3825365"/>
                  <a:pt x="3642075" y="4044135"/>
                  <a:pt x="3100181" y="4124957"/>
                </a:cubicBezTo>
                <a:cubicBezTo>
                  <a:pt x="2558287" y="4205779"/>
                  <a:pt x="1639845" y="3911670"/>
                  <a:pt x="904506" y="3744330"/>
                </a:cubicBezTo>
                <a:cubicBezTo>
                  <a:pt x="600271" y="3642054"/>
                  <a:pt x="464613" y="3557214"/>
                  <a:pt x="239564" y="3163758"/>
                </a:cubicBezTo>
                <a:cubicBezTo>
                  <a:pt x="75461" y="2876879"/>
                  <a:pt x="40807" y="2193725"/>
                  <a:pt x="1008" y="1528534"/>
                </a:cubicBezTo>
                <a:cubicBezTo>
                  <a:pt x="-24451" y="805482"/>
                  <a:pt x="437089" y="647961"/>
                  <a:pt x="845640" y="606258"/>
                </a:cubicBezTo>
                <a:cubicBezTo>
                  <a:pt x="845640" y="606258"/>
                  <a:pt x="854014" y="343114"/>
                  <a:pt x="76371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F72CF06C-3E60-4799-9A99-475EC549A3EB}"/>
              </a:ext>
            </a:extLst>
          </p:cNvPr>
          <p:cNvPicPr>
            <a:picLocks noChangeAspect="1"/>
          </p:cNvPicPr>
          <p:nvPr/>
        </p:nvPicPr>
        <p:blipFill rotWithShape="1">
          <a:blip r:embed="rId3">
            <a:extLst>
              <a:ext uri="{28A0092B-C50C-407E-A947-70E740481C1C}">
                <a14:useLocalDpi xmlns:a14="http://schemas.microsoft.com/office/drawing/2010/main" val="0"/>
              </a:ext>
            </a:extLst>
          </a:blip>
          <a:srcRect t="24057" b="38448"/>
          <a:stretch/>
        </p:blipFill>
        <p:spPr>
          <a:xfrm>
            <a:off x="6049617" y="501276"/>
            <a:ext cx="3081937" cy="1347286"/>
          </a:xfrm>
          <a:prstGeom prst="rect">
            <a:avLst/>
          </a:prstGeom>
        </p:spPr>
      </p:pic>
      <p:pic>
        <p:nvPicPr>
          <p:cNvPr id="8" name="Picture 7" descr="A close up of a pink rose&#10;&#10;Description automatically generated with medium confidence">
            <a:extLst>
              <a:ext uri="{FF2B5EF4-FFF2-40B4-BE49-F238E27FC236}">
                <a16:creationId xmlns:a16="http://schemas.microsoft.com/office/drawing/2014/main" id="{506808A0-B147-4F14-921F-849916A59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703" y="2970826"/>
            <a:ext cx="1536290" cy="1344254"/>
          </a:xfrm>
          <a:prstGeom prst="rect">
            <a:avLst/>
          </a:prstGeom>
        </p:spPr>
      </p:pic>
      <p:pic>
        <p:nvPicPr>
          <p:cNvPr id="16" name="Picture 15" descr="A group of red roses&#10;&#10;Description automatically generated">
            <a:extLst>
              <a:ext uri="{FF2B5EF4-FFF2-40B4-BE49-F238E27FC236}">
                <a16:creationId xmlns:a16="http://schemas.microsoft.com/office/drawing/2014/main" id="{2A9B637E-B1A7-4876-A4EC-AE3532D318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7423" y="5363415"/>
            <a:ext cx="2971803" cy="1507648"/>
          </a:xfrm>
          <a:prstGeom prst="rect">
            <a:avLst/>
          </a:prstGeom>
        </p:spPr>
      </p:pic>
    </p:spTree>
    <p:extLst>
      <p:ext uri="{BB962C8B-B14F-4D97-AF65-F5344CB8AC3E}">
        <p14:creationId xmlns:p14="http://schemas.microsoft.com/office/powerpoint/2010/main" val="398634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DFEA94-988D-44C9-9A8A-6D4795AF3AD7}"/>
              </a:ext>
            </a:extLst>
          </p:cNvPr>
          <p:cNvPicPr>
            <a:picLocks noChangeAspect="1"/>
          </p:cNvPicPr>
          <p:nvPr/>
        </p:nvPicPr>
        <p:blipFill>
          <a:blip r:embed="rId2"/>
          <a:stretch>
            <a:fillRect/>
          </a:stretch>
        </p:blipFill>
        <p:spPr>
          <a:xfrm>
            <a:off x="90118" y="0"/>
            <a:ext cx="2676525" cy="1704975"/>
          </a:xfrm>
          <a:prstGeom prst="rect">
            <a:avLst/>
          </a:prstGeom>
        </p:spPr>
      </p:pic>
      <p:sp>
        <p:nvSpPr>
          <p:cNvPr id="4" name="TextBox 3">
            <a:extLst>
              <a:ext uri="{FF2B5EF4-FFF2-40B4-BE49-F238E27FC236}">
                <a16:creationId xmlns:a16="http://schemas.microsoft.com/office/drawing/2014/main" id="{E43ECCB8-0013-44A7-9C14-4E15E35AC524}"/>
              </a:ext>
            </a:extLst>
          </p:cNvPr>
          <p:cNvSpPr txBox="1"/>
          <p:nvPr/>
        </p:nvSpPr>
        <p:spPr>
          <a:xfrm>
            <a:off x="90118" y="1851327"/>
            <a:ext cx="9610063" cy="1938992"/>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ইবনু মাসউদ (রাযিঃ) হতে বর্ণিত আছে। তিনি বলেন, রাসূলুল্লাহ সাল্লাল্লাহু আলাইহি ওয়াসাল্লাম বলেছেনঃ মি'রাজের রাতে আমি ইবরাহীম (আঃ)-এর সঙ্গে দেখা করেছি। তিনি বললেনঃ হে মুহাম্মাদ" আপনার উম্মাতকে আমার সালাম পৌছিয়ে দিন এবং তাদেরকে জানান যে, জান্নাতের যমীন অতীব সুগন্ধি সমৃদ্ধ এবং সেখানকার পানি অত্যন্ত সুস্বাদু। তা একটি সমতল ভূমি এবং তার গাছপালা হল “সুবহানাল্লাহ ওয়ালহামদু লিল্লাহ ওয়ালা ইলাহা ইল্লাল্লাহু ওয়াল্লাহু আকবার"।তিরমিজি- ৩৪৬২</a:t>
            </a:r>
            <a:endParaRPr lang="as-IN" dirty="0"/>
          </a:p>
        </p:txBody>
      </p:sp>
      <p:sp>
        <p:nvSpPr>
          <p:cNvPr id="8" name="TextBox 7">
            <a:extLst>
              <a:ext uri="{FF2B5EF4-FFF2-40B4-BE49-F238E27FC236}">
                <a16:creationId xmlns:a16="http://schemas.microsoft.com/office/drawing/2014/main" id="{A4976192-026E-48F0-86B6-45C3B74946B6}"/>
              </a:ext>
            </a:extLst>
          </p:cNvPr>
          <p:cNvSpPr txBox="1"/>
          <p:nvPr/>
        </p:nvSpPr>
        <p:spPr>
          <a:xfrm>
            <a:off x="3047214" y="121490"/>
            <a:ext cx="6160416" cy="530017"/>
          </a:xfrm>
          <a:prstGeom prst="rect">
            <a:avLst/>
          </a:prstGeom>
          <a:noFill/>
        </p:spPr>
        <p:txBody>
          <a:bodyPr wrap="square">
            <a:spAutoFit/>
          </a:bodyPr>
          <a:lstStyle/>
          <a:p>
            <a:pPr marL="0" marR="0">
              <a:lnSpc>
                <a:spcPct val="107000"/>
              </a:lnSpc>
              <a:spcBef>
                <a:spcPts val="0"/>
              </a:spcBef>
              <a:spcAft>
                <a:spcPts val="800"/>
              </a:spcAft>
            </a:pPr>
            <a:r>
              <a:rPr lang="en-US" sz="2800" dirty="0" err="1">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জান্নাতে</a:t>
            </a:r>
            <a:r>
              <a:rPr lang="en-US" sz="2800" dirty="0">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বৃক্ষ-সংখ্যা</a:t>
            </a:r>
            <a:r>
              <a:rPr lang="en-US" sz="2800" dirty="0">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বৃদ্ধি</a:t>
            </a:r>
            <a:r>
              <a:rPr lang="en-US" sz="2800" dirty="0">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করার</a:t>
            </a:r>
            <a:r>
              <a:rPr lang="en-US" sz="2800" dirty="0">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উপায়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6732006-E7ED-4075-9A71-508D08DF8F56}"/>
              </a:ext>
            </a:extLst>
          </p:cNvPr>
          <p:cNvSpPr txBox="1"/>
          <p:nvPr/>
        </p:nvSpPr>
        <p:spPr>
          <a:xfrm>
            <a:off x="3761295" y="208193"/>
            <a:ext cx="5844617" cy="1569660"/>
          </a:xfrm>
          <a:prstGeom prst="rect">
            <a:avLst/>
          </a:prstGeom>
          <a:noFill/>
        </p:spPr>
        <p:txBody>
          <a:bodyPr wrap="square">
            <a:spAutoFit/>
          </a:bodyPr>
          <a:lstStyle/>
          <a:p>
            <a:endParaRPr lang="ar-AE" sz="2400" dirty="0">
              <a:solidFill>
                <a:schemeClr val="accent6">
                  <a:lumMod val="75000"/>
                </a:schemeClr>
              </a:solidFill>
              <a:latin typeface="Bangla" panose="03000603000000000000" pitchFamily="66" charset="0"/>
            </a:endParaRPr>
          </a:p>
          <a:p>
            <a:r>
              <a:rPr lang="ar-AE" sz="2400" dirty="0">
                <a:solidFill>
                  <a:schemeClr val="accent6">
                    <a:lumMod val="75000"/>
                  </a:schemeClr>
                </a:solidFill>
                <a:latin typeface="Bangla" panose="03000603000000000000" pitchFamily="66" charset="0"/>
              </a:rPr>
              <a:t>سبْحَانَ اللهِ العَظِيمِ وَبِحَمْدِهِ</a:t>
            </a:r>
          </a:p>
          <a:p>
            <a:r>
              <a:rPr lang="as-IN" sz="2400" dirty="0">
                <a:solidFill>
                  <a:schemeClr val="accent6">
                    <a:lumMod val="75000"/>
                  </a:schemeClr>
                </a:solidFill>
                <a:latin typeface="Bangla" panose="03000603000000000000" pitchFamily="66" charset="0"/>
                <a:cs typeface="Bangla" panose="03000603000000000000" pitchFamily="66" charset="0"/>
              </a:rPr>
              <a:t>সুবহানাল্লাহিল আযীম, ওয়া বিহামদিহী) পড়বে, তার জন্য জান্নাতে একটি গাছ হবে। ( জামে তিরমিযী</a:t>
            </a:r>
            <a:r>
              <a:rPr lang="en-US" sz="2400" dirty="0">
                <a:solidFill>
                  <a:schemeClr val="accent6">
                    <a:lumMod val="75000"/>
                  </a:schemeClr>
                </a:solidFill>
                <a:latin typeface="Bangla" panose="03000603000000000000" pitchFamily="66" charset="0"/>
                <a:cs typeface="Bangla" panose="03000603000000000000" pitchFamily="66" charset="0"/>
              </a:rPr>
              <a:t>ঃ</a:t>
            </a:r>
            <a:r>
              <a:rPr lang="as-IN" sz="2400" dirty="0">
                <a:solidFill>
                  <a:schemeClr val="accent6">
                    <a:lumMod val="75000"/>
                  </a:schemeClr>
                </a:solidFill>
                <a:latin typeface="Bangla" panose="03000603000000000000" pitchFamily="66" charset="0"/>
                <a:cs typeface="Bangla" panose="03000603000000000000" pitchFamily="66" charset="0"/>
              </a:rPr>
              <a:t> ৩৪৬৪)</a:t>
            </a:r>
            <a:endParaRPr lang="en-US" sz="2400" dirty="0">
              <a:solidFill>
                <a:schemeClr val="accent6">
                  <a:lumMod val="75000"/>
                </a:schemeClr>
              </a:solidFill>
              <a:latin typeface="Bangla" panose="03000603000000000000" pitchFamily="66" charset="0"/>
              <a:cs typeface="Bangla" panose="03000603000000000000" pitchFamily="66" charset="0"/>
            </a:endParaRPr>
          </a:p>
        </p:txBody>
      </p:sp>
      <p:sp>
        <p:nvSpPr>
          <p:cNvPr id="12" name="TextBox 11">
            <a:extLst>
              <a:ext uri="{FF2B5EF4-FFF2-40B4-BE49-F238E27FC236}">
                <a16:creationId xmlns:a16="http://schemas.microsoft.com/office/drawing/2014/main" id="{AFED8C30-91A2-4CCE-8AC4-D69A53734718}"/>
              </a:ext>
            </a:extLst>
          </p:cNvPr>
          <p:cNvSpPr txBox="1"/>
          <p:nvPr/>
        </p:nvSpPr>
        <p:spPr>
          <a:xfrm>
            <a:off x="90117" y="3716591"/>
            <a:ext cx="7847251" cy="3416320"/>
          </a:xfrm>
          <a:prstGeom prst="rect">
            <a:avLst/>
          </a:prstGeom>
          <a:noFill/>
        </p:spPr>
        <p:txBody>
          <a:bodyPr wrap="square">
            <a:spAutoFit/>
          </a:bodyPr>
          <a:lstStyle/>
          <a:p>
            <a:r>
              <a:rPr lang="as-IN" sz="2400" dirty="0">
                <a:solidFill>
                  <a:srgbClr val="0070C0"/>
                </a:solidFill>
                <a:latin typeface="Bangla" panose="03000603000000000000" pitchFamily="66" charset="0"/>
                <a:cs typeface="Bangla" panose="03000603000000000000" pitchFamily="66" charset="0"/>
              </a:rPr>
              <a:t>আবূ হুরায়রা (রাঃ) থেকে বর্ণিত। তিনি একটি চারাগাছ রোপণরত অবস্থায় রাসূলুল্লাহ সাল্লাল্লাহু আলাইহি ওয়াসাল্লাম তার নিকট দিয়ে যেতে জিজ্ঞেস করলেনঃ আবূ হুরায়রা! কী রোপণ করছো? আমি বললাম, আমার একটি চারা রোপণ করছি। তিনি বলেনঃ আমি কি তোমাকে এমন কিছু রোপণের কথা বলে দিবো না, যা তোমার জন্য এর চেয়েও উত্তম? তিনি বলেন, অবশ্যই, হে আল্লাহর রাসূল! তিনি বলেনঃ তুমি বলো, ‘‘সুবহানাল্লাহি ওয়ালহামদু লিল্লাহি ওয়ালা ইলাহা ইল্লাল্লাহু ওয়াল্লাহু আকবার’’ (সমস্ত পবিত্রতা আল্লাহর, সমস্ত প্রশংসা আল্লাহর এবং আল্লাহ ব্যতীত আর কোন ইলাহ নাই, আল্লাহ মহান)। এর প্রত্যেকটার বিনিময়ে তোমার জন্য জান্নাতে একটি করে গাছ রোপিত হবে। (ইবনে মাযাহ- ৩৮০৭)</a:t>
            </a:r>
            <a:endParaRPr lang="en-US" sz="2400" dirty="0">
              <a:solidFill>
                <a:srgbClr val="0070C0"/>
              </a:solidFill>
              <a:latin typeface="Bangla" panose="03000603000000000000" pitchFamily="66" charset="0"/>
              <a:cs typeface="Bangla" panose="03000603000000000000" pitchFamily="66" charset="0"/>
            </a:endParaRPr>
          </a:p>
        </p:txBody>
      </p:sp>
      <p:sp>
        <p:nvSpPr>
          <p:cNvPr id="14" name="TextBox 13">
            <a:extLst>
              <a:ext uri="{FF2B5EF4-FFF2-40B4-BE49-F238E27FC236}">
                <a16:creationId xmlns:a16="http://schemas.microsoft.com/office/drawing/2014/main" id="{7EE2A16C-F2BB-4A6A-83C4-668379F10F2A}"/>
              </a:ext>
            </a:extLst>
          </p:cNvPr>
          <p:cNvSpPr txBox="1"/>
          <p:nvPr/>
        </p:nvSpPr>
        <p:spPr>
          <a:xfrm>
            <a:off x="8041064" y="4173349"/>
            <a:ext cx="3695307" cy="2677656"/>
          </a:xfrm>
          <a:prstGeom prst="rect">
            <a:avLst/>
          </a:prstGeom>
          <a:noFill/>
        </p:spPr>
        <p:txBody>
          <a:bodyPr wrap="square">
            <a:spAutoFit/>
          </a:bodyPr>
          <a:lstStyle/>
          <a:p>
            <a:r>
              <a:rPr lang="as-IN" sz="2400" dirty="0">
                <a:solidFill>
                  <a:srgbClr val="CC0099"/>
                </a:solidFill>
                <a:latin typeface="Bangla" panose="03000603000000000000" pitchFamily="66" charset="0"/>
                <a:cs typeface="Bangla" panose="03000603000000000000" pitchFamily="66" charset="0"/>
              </a:rPr>
              <a:t>আমর ইবনে শুয়াইব (রাঃ) হতে পর্যায়ক্রমে তার পিতা ও দাদার সুত্রে বর্ণিত, তিনি বলেন রাসুল (সাঃ) বলেছেন, যে ব্যক্তি “সুবহানাল্লহি ওয়া বিহামদিহি” পাঠ করে তার জন্য জান্নাতে একটি খেজুর গাছ লাগানো হয়। (বাযযার- ২৪৬৮, হাদিস সহিহ)</a:t>
            </a:r>
            <a:endParaRPr lang="en-US" sz="2400" dirty="0">
              <a:solidFill>
                <a:srgbClr val="CC0099"/>
              </a:solidFill>
              <a:latin typeface="Bangla" panose="03000603000000000000" pitchFamily="66" charset="0"/>
              <a:cs typeface="Bangla" panose="03000603000000000000" pitchFamily="66" charset="0"/>
            </a:endParaRPr>
          </a:p>
        </p:txBody>
      </p:sp>
      <p:pic>
        <p:nvPicPr>
          <p:cNvPr id="16" name="Picture 15" descr="A picture containing grass, tree, outdoor, garden&#10;&#10;Description automatically generated">
            <a:extLst>
              <a:ext uri="{FF2B5EF4-FFF2-40B4-BE49-F238E27FC236}">
                <a16:creationId xmlns:a16="http://schemas.microsoft.com/office/drawing/2014/main" id="{A2C61690-DDFA-4252-95FB-108586E7C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6782" y="1"/>
            <a:ext cx="2795218" cy="2094380"/>
          </a:xfrm>
          <a:prstGeom prst="rect">
            <a:avLst/>
          </a:prstGeom>
        </p:spPr>
      </p:pic>
    </p:spTree>
    <p:extLst>
      <p:ext uri="{BB962C8B-B14F-4D97-AF65-F5344CB8AC3E}">
        <p14:creationId xmlns:p14="http://schemas.microsoft.com/office/powerpoint/2010/main" val="32822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FBA50-B18F-4DDA-B7B4-CF9B3F2A6658}"/>
              </a:ext>
            </a:extLst>
          </p:cNvPr>
          <p:cNvPicPr>
            <a:picLocks noChangeAspect="1"/>
          </p:cNvPicPr>
          <p:nvPr/>
        </p:nvPicPr>
        <p:blipFill>
          <a:blip r:embed="rId2"/>
          <a:stretch>
            <a:fillRect/>
          </a:stretch>
        </p:blipFill>
        <p:spPr>
          <a:xfrm>
            <a:off x="1" y="-65988"/>
            <a:ext cx="6430296" cy="6858000"/>
          </a:xfrm>
          <a:prstGeom prst="rect">
            <a:avLst/>
          </a:prstGeom>
        </p:spPr>
      </p:pic>
      <p:pic>
        <p:nvPicPr>
          <p:cNvPr id="4" name="Picture 3">
            <a:extLst>
              <a:ext uri="{FF2B5EF4-FFF2-40B4-BE49-F238E27FC236}">
                <a16:creationId xmlns:a16="http://schemas.microsoft.com/office/drawing/2014/main" id="{F88168AA-0389-447E-A6D1-4265594EE57F}"/>
              </a:ext>
            </a:extLst>
          </p:cNvPr>
          <p:cNvPicPr>
            <a:picLocks noChangeAspect="1"/>
          </p:cNvPicPr>
          <p:nvPr/>
        </p:nvPicPr>
        <p:blipFill>
          <a:blip r:embed="rId3"/>
          <a:stretch>
            <a:fillRect/>
          </a:stretch>
        </p:blipFill>
        <p:spPr>
          <a:xfrm>
            <a:off x="6430297" y="0"/>
            <a:ext cx="5761702" cy="6858000"/>
          </a:xfrm>
          <a:prstGeom prst="rect">
            <a:avLst/>
          </a:prstGeom>
        </p:spPr>
      </p:pic>
      <p:sp>
        <p:nvSpPr>
          <p:cNvPr id="6" name="TextBox 5">
            <a:extLst>
              <a:ext uri="{FF2B5EF4-FFF2-40B4-BE49-F238E27FC236}">
                <a16:creationId xmlns:a16="http://schemas.microsoft.com/office/drawing/2014/main" id="{7D537BE2-B8BA-427A-91C4-BB376746B1F7}"/>
              </a:ext>
            </a:extLst>
          </p:cNvPr>
          <p:cNvSpPr txBox="1"/>
          <p:nvPr/>
        </p:nvSpPr>
        <p:spPr>
          <a:xfrm>
            <a:off x="0" y="280119"/>
            <a:ext cx="6430297" cy="2308324"/>
          </a:xfrm>
          <a:prstGeom prst="rect">
            <a:avLst/>
          </a:prstGeom>
          <a:noFill/>
        </p:spPr>
        <p:txBody>
          <a:bodyPr wrap="square">
            <a:spAutoFit/>
          </a:bodyPr>
          <a:lstStyle/>
          <a:p>
            <a:r>
              <a:rPr lang="as-IN" sz="2400" dirty="0">
                <a:solidFill>
                  <a:srgbClr val="8E2EA1"/>
                </a:solidFill>
                <a:latin typeface="Bangla" panose="03000603000000000000" pitchFamily="66" charset="0"/>
                <a:cs typeface="Bangla" panose="03000603000000000000" pitchFamily="66" charset="0"/>
              </a:rPr>
              <a:t>মহানবী </a:t>
            </a:r>
            <a:r>
              <a:rPr lang="ar-AE" sz="2400" dirty="0">
                <a:solidFill>
                  <a:srgbClr val="8E2EA1"/>
                </a:solidFill>
                <a:latin typeface="Bangla" panose="03000603000000000000" pitchFamily="66" charset="0"/>
              </a:rPr>
              <a:t>ﷺ </a:t>
            </a:r>
            <a:r>
              <a:rPr lang="en-US" sz="2400" dirty="0">
                <a:solidFill>
                  <a:srgbClr val="8E2EA1"/>
                </a:solidFill>
                <a:latin typeface="Bangla" panose="03000603000000000000" pitchFamily="66" charset="0"/>
                <a:cs typeface="Bangla" panose="03000603000000000000" pitchFamily="66" charset="0"/>
              </a:rPr>
              <a:t> </a:t>
            </a:r>
            <a:r>
              <a:rPr lang="as-IN" sz="2400" dirty="0">
                <a:solidFill>
                  <a:srgbClr val="8E2EA1"/>
                </a:solidFill>
                <a:latin typeface="Bangla" panose="03000603000000000000" pitchFamily="66" charset="0"/>
                <a:cs typeface="Bangla" panose="03000603000000000000" pitchFamily="66" charset="0"/>
              </a:rPr>
              <a:t>মিরাজে গিয়ে জান্নাতের চারটি নদী দর্শন করেছিলেন। দু’টি বাহ্যিক ও দু’টি আভ্যন্তরিক। বাহ্যিক নদী দু’টি দুনিয়ায় প্রবহমান, নীল ও ফুরাত। মুসলিম</a:t>
            </a:r>
            <a:r>
              <a:rPr lang="en-US" sz="2400" dirty="0">
                <a:solidFill>
                  <a:srgbClr val="8E2EA1"/>
                </a:solidFill>
                <a:latin typeface="Bangla" panose="03000603000000000000" pitchFamily="66" charset="0"/>
                <a:cs typeface="Bangla" panose="03000603000000000000" pitchFamily="66" charset="0"/>
              </a:rPr>
              <a:t>ঃ</a:t>
            </a:r>
            <a:r>
              <a:rPr lang="as-IN" sz="2400" dirty="0">
                <a:solidFill>
                  <a:srgbClr val="8E2EA1"/>
                </a:solidFill>
                <a:latin typeface="Bangla" panose="03000603000000000000" pitchFamily="66" charset="0"/>
                <a:cs typeface="Bangla" panose="03000603000000000000" pitchFamily="66" charset="0"/>
              </a:rPr>
              <a:t> ১৬৪</a:t>
            </a:r>
          </a:p>
          <a:p>
            <a:r>
              <a:rPr lang="as-IN" sz="2400" dirty="0">
                <a:solidFill>
                  <a:srgbClr val="8E2EA1"/>
                </a:solidFill>
                <a:latin typeface="Bangla" panose="03000603000000000000" pitchFamily="66" charset="0"/>
                <a:cs typeface="Bangla" panose="03000603000000000000" pitchFamily="66" charset="0"/>
              </a:rPr>
              <a:t> রাসুলল্লাহ </a:t>
            </a:r>
            <a:r>
              <a:rPr lang="ar-AE" sz="2400" dirty="0">
                <a:solidFill>
                  <a:srgbClr val="8E2EA1"/>
                </a:solidFill>
                <a:latin typeface="Bangla" panose="03000603000000000000" pitchFamily="66" charset="0"/>
              </a:rPr>
              <a:t>ﷺ </a:t>
            </a:r>
            <a:r>
              <a:rPr lang="en-US" sz="2400" dirty="0">
                <a:solidFill>
                  <a:srgbClr val="8E2EA1"/>
                </a:solidFill>
                <a:latin typeface="Bangla" panose="03000603000000000000" pitchFamily="66" charset="0"/>
                <a:cs typeface="Bangla" panose="03000603000000000000" pitchFamily="66" charset="0"/>
              </a:rPr>
              <a:t> </a:t>
            </a:r>
            <a:r>
              <a:rPr lang="as-IN" sz="2400" dirty="0">
                <a:solidFill>
                  <a:srgbClr val="8E2EA1"/>
                </a:solidFill>
                <a:latin typeface="Bangla" panose="03000603000000000000" pitchFamily="66" charset="0"/>
                <a:cs typeface="Bangla" panose="03000603000000000000" pitchFamily="66" charset="0"/>
              </a:rPr>
              <a:t>বলেছেন, “(শামের) সাইহান ও জাইহান, (ইরাকের) ফুরাত এবং (মিসরের) নীল প্রত্যেক নদীই জান্নাতের নদ-নদীসমূহের অন্যতম। মুসলিম</a:t>
            </a:r>
            <a:r>
              <a:rPr lang="en-US" sz="2400" dirty="0">
                <a:solidFill>
                  <a:srgbClr val="8E2EA1"/>
                </a:solidFill>
                <a:latin typeface="Bangla" panose="03000603000000000000" pitchFamily="66" charset="0"/>
                <a:cs typeface="Bangla" panose="03000603000000000000" pitchFamily="66" charset="0"/>
              </a:rPr>
              <a:t>ঃ</a:t>
            </a:r>
            <a:r>
              <a:rPr lang="as-IN" sz="2400" dirty="0">
                <a:solidFill>
                  <a:srgbClr val="8E2EA1"/>
                </a:solidFill>
                <a:latin typeface="Bangla" panose="03000603000000000000" pitchFamily="66" charset="0"/>
                <a:cs typeface="Bangla" panose="03000603000000000000" pitchFamily="66" charset="0"/>
              </a:rPr>
              <a:t> ২৮৩৯</a:t>
            </a:r>
          </a:p>
        </p:txBody>
      </p:sp>
      <p:sp>
        <p:nvSpPr>
          <p:cNvPr id="8" name="TextBox 7">
            <a:extLst>
              <a:ext uri="{FF2B5EF4-FFF2-40B4-BE49-F238E27FC236}">
                <a16:creationId xmlns:a16="http://schemas.microsoft.com/office/drawing/2014/main" id="{3422F3F9-5F0B-4063-96F8-D3B962146E56}"/>
              </a:ext>
            </a:extLst>
          </p:cNvPr>
          <p:cNvSpPr txBox="1"/>
          <p:nvPr/>
        </p:nvSpPr>
        <p:spPr>
          <a:xfrm>
            <a:off x="7529659" y="0"/>
            <a:ext cx="6179270" cy="523220"/>
          </a:xfrm>
          <a:prstGeom prst="rect">
            <a:avLst/>
          </a:prstGeom>
          <a:noFill/>
        </p:spPr>
        <p:txBody>
          <a:bodyPr wrap="square">
            <a:spAutoFit/>
          </a:bodyPr>
          <a:lstStyle/>
          <a:p>
            <a:r>
              <a:rPr lang="as-IN" sz="2800" dirty="0">
                <a:solidFill>
                  <a:srgbClr val="FFFFCC"/>
                </a:solidFill>
                <a:latin typeface="Bangla" panose="03000603000000000000" pitchFamily="66" charset="0"/>
                <a:cs typeface="Bangla" panose="03000603000000000000" pitchFamily="66" charset="0"/>
              </a:rPr>
              <a:t>জান্নাতের নদী ও ঝর্ণাসমূহ</a:t>
            </a:r>
            <a:endParaRPr lang="en-US" sz="2800" dirty="0">
              <a:solidFill>
                <a:srgbClr val="FFFFCC"/>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287BF7D5-5B97-41A1-B38B-EBD59EA0DDC7}"/>
              </a:ext>
            </a:extLst>
          </p:cNvPr>
          <p:cNvSpPr txBox="1"/>
          <p:nvPr/>
        </p:nvSpPr>
        <p:spPr>
          <a:xfrm>
            <a:off x="6913992" y="385780"/>
            <a:ext cx="6961694" cy="830997"/>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জান্নাতে মোট চার ধরনের নদী প্রবাহিত হবে।</a:t>
            </a:r>
          </a:p>
          <a:p>
            <a:r>
              <a:rPr lang="as-IN" sz="2400" dirty="0">
                <a:solidFill>
                  <a:srgbClr val="7030A0"/>
                </a:solidFill>
                <a:latin typeface="Bangla" panose="03000603000000000000" pitchFamily="66" charset="0"/>
                <a:cs typeface="Bangla" panose="03000603000000000000" pitchFamily="66" charset="0"/>
              </a:rPr>
              <a:t>(১) পানি  (২) দু্ধ (৩) মধু (৪) শরাব।</a:t>
            </a:r>
          </a:p>
        </p:txBody>
      </p:sp>
      <p:sp>
        <p:nvSpPr>
          <p:cNvPr id="12" name="TextBox 11">
            <a:extLst>
              <a:ext uri="{FF2B5EF4-FFF2-40B4-BE49-F238E27FC236}">
                <a16:creationId xmlns:a16="http://schemas.microsoft.com/office/drawing/2014/main" id="{8AFACA94-4AFE-46D2-A646-8FD7931AE4BC}"/>
              </a:ext>
            </a:extLst>
          </p:cNvPr>
          <p:cNvSpPr txBox="1"/>
          <p:nvPr/>
        </p:nvSpPr>
        <p:spPr>
          <a:xfrm>
            <a:off x="2611225" y="4015819"/>
            <a:ext cx="2856321" cy="2215991"/>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জান্নাতের একটি নদীর নাম ‘বা-রিক্ব’। এটি জান্নাতের দ্বারপ্রান্তে অবস্থিত। এরই নিকটে শহীদগণের আত্মা অবস্থান করবে। </a:t>
            </a:r>
            <a:endParaRPr lang="en-US" sz="2400" dirty="0">
              <a:solidFill>
                <a:srgbClr val="008000"/>
              </a:solidFill>
              <a:latin typeface="Bangla" panose="03000603000000000000" pitchFamily="66" charset="0"/>
              <a:cs typeface="Bangla" panose="03000603000000000000" pitchFamily="66" charset="0"/>
            </a:endParaRPr>
          </a:p>
          <a:p>
            <a:r>
              <a:rPr lang="as-IN" dirty="0">
                <a:solidFill>
                  <a:srgbClr val="008000"/>
                </a:solidFill>
                <a:latin typeface="Bangla" panose="03000603000000000000" pitchFamily="66" charset="0"/>
                <a:cs typeface="Bangla" panose="03000603000000000000" pitchFamily="66" charset="0"/>
              </a:rPr>
              <a:t>(আহমাদ, হাকেম, ইবনে হিব্বান)</a:t>
            </a:r>
            <a:endParaRPr lang="en-US" dirty="0">
              <a:solidFill>
                <a:srgbClr val="008000"/>
              </a:solidFill>
              <a:latin typeface="Bangla" panose="03000603000000000000" pitchFamily="66" charset="0"/>
              <a:cs typeface="Bangla" panose="03000603000000000000" pitchFamily="66" charset="0"/>
            </a:endParaRPr>
          </a:p>
        </p:txBody>
      </p:sp>
      <p:sp>
        <p:nvSpPr>
          <p:cNvPr id="14" name="TextBox 13">
            <a:extLst>
              <a:ext uri="{FF2B5EF4-FFF2-40B4-BE49-F238E27FC236}">
                <a16:creationId xmlns:a16="http://schemas.microsoft.com/office/drawing/2014/main" id="{FEA9146F-76A9-4691-A04E-2B2F563069DA}"/>
              </a:ext>
            </a:extLst>
          </p:cNvPr>
          <p:cNvSpPr txBox="1"/>
          <p:nvPr/>
        </p:nvSpPr>
        <p:spPr>
          <a:xfrm>
            <a:off x="55991" y="2588443"/>
            <a:ext cx="6985262" cy="400110"/>
          </a:xfrm>
          <a:prstGeom prst="rect">
            <a:avLst/>
          </a:prstGeom>
          <a:noFill/>
        </p:spPr>
        <p:txBody>
          <a:bodyPr wrap="square">
            <a:spAutoFit/>
          </a:bodyPr>
          <a:lstStyle/>
          <a:p>
            <a:r>
              <a:rPr lang="as-IN" sz="2000" dirty="0">
                <a:solidFill>
                  <a:srgbClr val="8D2435"/>
                </a:solidFill>
                <a:latin typeface="Bangla" panose="03000603000000000000" pitchFamily="66" charset="0"/>
                <a:cs typeface="Bangla" panose="03000603000000000000" pitchFamily="66" charset="0"/>
              </a:rPr>
              <a:t>জান্নাতের নদীমালার মধ্যে একটির নাম কাউছার</a:t>
            </a:r>
            <a:r>
              <a:rPr lang="en-US" sz="2000" dirty="0">
                <a:solidFill>
                  <a:srgbClr val="8D2435"/>
                </a:solidFill>
                <a:latin typeface="Bangla" panose="03000603000000000000" pitchFamily="66" charset="0"/>
                <a:cs typeface="Bangla" panose="03000603000000000000" pitchFamily="66" charset="0"/>
              </a:rPr>
              <a:t>।</a:t>
            </a:r>
          </a:p>
        </p:txBody>
      </p:sp>
      <p:sp>
        <p:nvSpPr>
          <p:cNvPr id="16" name="TextBox 15">
            <a:extLst>
              <a:ext uri="{FF2B5EF4-FFF2-40B4-BE49-F238E27FC236}">
                <a16:creationId xmlns:a16="http://schemas.microsoft.com/office/drawing/2014/main" id="{C32597AD-145D-4864-BC04-F7DB4BB3A4D5}"/>
              </a:ext>
            </a:extLst>
          </p:cNvPr>
          <p:cNvSpPr txBox="1"/>
          <p:nvPr/>
        </p:nvSpPr>
        <p:spPr>
          <a:xfrm>
            <a:off x="8078770" y="1234227"/>
            <a:ext cx="3789576" cy="1323439"/>
          </a:xfrm>
          <a:prstGeom prst="rect">
            <a:avLst/>
          </a:prstGeom>
          <a:noFill/>
        </p:spPr>
        <p:txBody>
          <a:bodyPr wrap="square">
            <a:spAutoFit/>
          </a:bodyPr>
          <a:lstStyle/>
          <a:p>
            <a:r>
              <a:rPr lang="as-IN" sz="2000" dirty="0">
                <a:solidFill>
                  <a:srgbClr val="8D2435"/>
                </a:solidFill>
                <a:latin typeface="Bangla" panose="03000603000000000000" pitchFamily="66" charset="0"/>
                <a:cs typeface="Bangla" panose="03000603000000000000" pitchFamily="66" charset="0"/>
              </a:rPr>
              <a:t>“নিশ্চয়ই জান্নাতের মধ্যে থাকবে পানির সমুদ্র, মধুর সমুদ্র, দুধের সমুদ্র এবং </a:t>
            </a:r>
            <a:r>
              <a:rPr lang="en-US" sz="2000" dirty="0" err="1">
                <a:solidFill>
                  <a:srgbClr val="8D2435"/>
                </a:solidFill>
                <a:latin typeface="Bangla" panose="03000603000000000000" pitchFamily="66" charset="0"/>
                <a:cs typeface="Bangla" panose="03000603000000000000" pitchFamily="66" charset="0"/>
              </a:rPr>
              <a:t>শরাবের</a:t>
            </a:r>
            <a:r>
              <a:rPr lang="as-IN" sz="2000" dirty="0">
                <a:solidFill>
                  <a:srgbClr val="8D2435"/>
                </a:solidFill>
                <a:latin typeface="Bangla" panose="03000603000000000000" pitchFamily="66" charset="0"/>
                <a:cs typeface="Bangla" panose="03000603000000000000" pitchFamily="66" charset="0"/>
              </a:rPr>
              <a:t> সমুদ্র; অতঃপর নদী-নালার ব্যবস্থা করা হবে।” </a:t>
            </a:r>
            <a:r>
              <a:rPr lang="en-US" sz="2000" dirty="0">
                <a:solidFill>
                  <a:srgbClr val="8D2435"/>
                </a:solidFill>
                <a:latin typeface="Bangla" panose="03000603000000000000" pitchFamily="66" charset="0"/>
                <a:cs typeface="Bangla" panose="03000603000000000000" pitchFamily="66" charset="0"/>
              </a:rPr>
              <a:t> </a:t>
            </a:r>
          </a:p>
          <a:p>
            <a:r>
              <a:rPr lang="en-US" sz="2000" dirty="0">
                <a:solidFill>
                  <a:srgbClr val="8D2435"/>
                </a:solidFill>
                <a:latin typeface="Bangla" panose="03000603000000000000" pitchFamily="66" charset="0"/>
                <a:cs typeface="Bangla" panose="03000603000000000000" pitchFamily="66" charset="0"/>
              </a:rPr>
              <a:t>                         </a:t>
            </a:r>
            <a:r>
              <a:rPr lang="as-IN" sz="2000" dirty="0">
                <a:solidFill>
                  <a:srgbClr val="8D2435"/>
                </a:solidFill>
                <a:latin typeface="Bangla" panose="03000603000000000000" pitchFamily="66" charset="0"/>
                <a:cs typeface="Bangla" panose="03000603000000000000" pitchFamily="66" charset="0"/>
              </a:rPr>
              <a:t>তিরিমিযী</a:t>
            </a:r>
            <a:r>
              <a:rPr lang="en-US" sz="2000" dirty="0">
                <a:solidFill>
                  <a:srgbClr val="8D2435"/>
                </a:solidFill>
                <a:latin typeface="Bangla" panose="03000603000000000000" pitchFamily="66" charset="0"/>
                <a:cs typeface="Bangla" panose="03000603000000000000" pitchFamily="66" charset="0"/>
              </a:rPr>
              <a:t>ঃ</a:t>
            </a:r>
            <a:r>
              <a:rPr lang="as-IN" sz="2000" dirty="0">
                <a:solidFill>
                  <a:srgbClr val="8D2435"/>
                </a:solidFill>
                <a:latin typeface="Bangla" panose="03000603000000000000" pitchFamily="66" charset="0"/>
                <a:cs typeface="Bangla" panose="03000603000000000000" pitchFamily="66" charset="0"/>
              </a:rPr>
              <a:t> ২৫৭১</a:t>
            </a:r>
            <a:endParaRPr lang="en-US" sz="2000" dirty="0">
              <a:solidFill>
                <a:srgbClr val="8D2435"/>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96402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307480-EFD6-4007-AF12-6541EDB75249}"/>
              </a:ext>
            </a:extLst>
          </p:cNvPr>
          <p:cNvPicPr>
            <a:picLocks noChangeAspect="1"/>
          </p:cNvPicPr>
          <p:nvPr/>
        </p:nvPicPr>
        <p:blipFill rotWithShape="1">
          <a:blip r:embed="rId2"/>
          <a:srcRect l="9387" r="24070" b="3"/>
          <a:stretch/>
        </p:blipFill>
        <p:spPr>
          <a:xfrm>
            <a:off x="252911" y="185963"/>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a:extLst>
              <a:ext uri="{FF2B5EF4-FFF2-40B4-BE49-F238E27FC236}">
                <a16:creationId xmlns:a16="http://schemas.microsoft.com/office/drawing/2014/main" id="{BEB7225B-7812-4FD0-B6FF-2C22408C02C6}"/>
              </a:ext>
            </a:extLst>
          </p:cNvPr>
          <p:cNvPicPr>
            <a:picLocks noChangeAspect="1"/>
          </p:cNvPicPr>
          <p:nvPr/>
        </p:nvPicPr>
        <p:blipFill rotWithShape="1">
          <a:blip r:embed="rId3"/>
          <a:srcRect l="18954" r="14502" b="3"/>
          <a:stretch/>
        </p:blipFill>
        <p:spPr>
          <a:xfrm>
            <a:off x="4671207" y="2655434"/>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a:extLst>
              <a:ext uri="{FF2B5EF4-FFF2-40B4-BE49-F238E27FC236}">
                <a16:creationId xmlns:a16="http://schemas.microsoft.com/office/drawing/2014/main" id="{E1F23EF0-1DA1-4444-81E3-4C809B0D6378}"/>
              </a:ext>
            </a:extLst>
          </p:cNvPr>
          <p:cNvPicPr>
            <a:picLocks noChangeAspect="1"/>
          </p:cNvPicPr>
          <p:nvPr/>
        </p:nvPicPr>
        <p:blipFill rotWithShape="1">
          <a:blip r:embed="rId4"/>
          <a:srcRect l="7420" r="37097" b="-2"/>
          <a:stretch/>
        </p:blipFill>
        <p:spPr>
          <a:xfrm>
            <a:off x="9342414" y="4008414"/>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9" name="TextBox 8">
            <a:extLst>
              <a:ext uri="{FF2B5EF4-FFF2-40B4-BE49-F238E27FC236}">
                <a16:creationId xmlns:a16="http://schemas.microsoft.com/office/drawing/2014/main" id="{5F309F2D-57BE-4237-9052-3952E8436663}"/>
              </a:ext>
            </a:extLst>
          </p:cNvPr>
          <p:cNvSpPr txBox="1"/>
          <p:nvPr/>
        </p:nvSpPr>
        <p:spPr>
          <a:xfrm>
            <a:off x="3349657" y="41096"/>
            <a:ext cx="7802252" cy="1569660"/>
          </a:xfrm>
          <a:prstGeom prst="rect">
            <a:avLst/>
          </a:prstGeom>
          <a:noFill/>
        </p:spPr>
        <p:txBody>
          <a:bodyPr wrap="square">
            <a:spAutoFit/>
          </a:bodyPr>
          <a:lstStyle/>
          <a:p>
            <a:r>
              <a:rPr lang="en-US" sz="2400" dirty="0" err="1">
                <a:solidFill>
                  <a:srgbClr val="7030A0"/>
                </a:solidFill>
                <a:latin typeface="Bangla" panose="03000603000000000000" pitchFamily="66" charset="0"/>
                <a:cs typeface="Bangla" panose="03000603000000000000" pitchFamily="66" charset="0"/>
              </a:rPr>
              <a:t>জান্নাতে</a:t>
            </a:r>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পানি, তার ঝর্ণাসমূহ হচ্ছে,</a:t>
            </a:r>
          </a:p>
          <a:p>
            <a:r>
              <a:rPr lang="as-IN" sz="2400" dirty="0">
                <a:solidFill>
                  <a:srgbClr val="7030A0"/>
                </a:solidFill>
                <a:latin typeface="Bangla" panose="03000603000000000000" pitchFamily="66" charset="0"/>
                <a:cs typeface="Bangla" panose="03000603000000000000" pitchFamily="66" charset="0"/>
              </a:rPr>
              <a:t>1)</a:t>
            </a:r>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‘কাফুর’ নামক ঝর্ণা। এর পানি সুঘ্রাণ এবং সুশীতল।</a:t>
            </a:r>
          </a:p>
          <a:p>
            <a:r>
              <a:rPr lang="as-IN" sz="2400" dirty="0">
                <a:solidFill>
                  <a:srgbClr val="7030A0"/>
                </a:solidFill>
                <a:latin typeface="Bangla" panose="03000603000000000000" pitchFamily="66" charset="0"/>
                <a:cs typeface="Bangla" panose="03000603000000000000" pitchFamily="66" charset="0"/>
              </a:rPr>
              <a:t>2) সালসাবিল ঝর্ণা। এর পানি ফুটন্ত চা ও কফির ন্যায় সুগন্ধি ও উত্তপ্ত থাকবে।</a:t>
            </a:r>
          </a:p>
          <a:p>
            <a:r>
              <a:rPr lang="as-IN" sz="2400" dirty="0">
                <a:solidFill>
                  <a:srgbClr val="7030A0"/>
                </a:solidFill>
                <a:latin typeface="Bangla" panose="03000603000000000000" pitchFamily="66" charset="0"/>
                <a:cs typeface="Bangla" panose="03000603000000000000" pitchFamily="66" charset="0"/>
              </a:rPr>
              <a:t>3) তাছনীম নাম ঝর্ণা। এর পানি থাকবে নাতিশীতোষ্ণ।</a:t>
            </a:r>
          </a:p>
        </p:txBody>
      </p:sp>
      <p:sp>
        <p:nvSpPr>
          <p:cNvPr id="11" name="TextBox 10">
            <a:extLst>
              <a:ext uri="{FF2B5EF4-FFF2-40B4-BE49-F238E27FC236}">
                <a16:creationId xmlns:a16="http://schemas.microsoft.com/office/drawing/2014/main" id="{A7673A35-DD85-4DFC-89A9-82001D84B2D3}"/>
              </a:ext>
            </a:extLst>
          </p:cNvPr>
          <p:cNvSpPr txBox="1"/>
          <p:nvPr/>
        </p:nvSpPr>
        <p:spPr>
          <a:xfrm>
            <a:off x="1572" y="3822452"/>
            <a:ext cx="4570428" cy="2677656"/>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“মুত্তাকীদেরকে যে জান্নাতের প্রতিশ্রুতি দেয়া হয়েছে তার দৃষ্টান্ত: তাতে আছে নির্মল পানির নহরসমূহ, আছে দুধের নহরসমূহ যার স্বাদ অপরিবর্তনীয়, আছে পানকারীদের জন্য সুস্বাদু সুরার নহরসমূহ, আছে পরিশোধিত মধুর নহরসমূহ এবং সেখানে তাদের জন্য থাকবে প্রত্যেক প্রকারের ফলমূল।”(মুহাম্মদ: ১৫)</a:t>
            </a:r>
            <a:endParaRPr lang="en-US" sz="2400" dirty="0">
              <a:solidFill>
                <a:srgbClr val="008000"/>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4EF22BA8-8345-4BC1-A849-7D15198F794D}"/>
              </a:ext>
            </a:extLst>
          </p:cNvPr>
          <p:cNvSpPr txBox="1"/>
          <p:nvPr/>
        </p:nvSpPr>
        <p:spPr>
          <a:xfrm>
            <a:off x="7692273" y="1610756"/>
            <a:ext cx="3799002" cy="2308324"/>
          </a:xfrm>
          <a:prstGeom prst="rect">
            <a:avLst/>
          </a:prstGeom>
          <a:noFill/>
        </p:spPr>
        <p:txBody>
          <a:bodyPr wrap="square">
            <a:spAutoFit/>
          </a:bodyPr>
          <a:lstStyle/>
          <a:p>
            <a:r>
              <a:rPr lang="as-IN" sz="2400" dirty="0">
                <a:solidFill>
                  <a:srgbClr val="0070C0"/>
                </a:solidFill>
                <a:latin typeface="Bangla" panose="03000603000000000000" pitchFamily="66" charset="0"/>
                <a:cs typeface="Bangla" panose="03000603000000000000" pitchFamily="66" charset="0"/>
              </a:rPr>
              <a:t>বহমান ঝর্ণার সূরায় ভরা পান পাত্র, হাতল বিশিষ্ট সূরা পাত্র এবং হাতলবিহীন বড় সূরা পাত্র নিয়ে সদা ব্যস্ত থাকবে।যা পান করে মাথা ঘুরবে না৷ কিংবা বুদ্ধিবিবেক লোপ পাবে না। </a:t>
            </a:r>
            <a:r>
              <a:rPr lang="en-US" sz="2400" dirty="0">
                <a:solidFill>
                  <a:srgbClr val="0070C0"/>
                </a:solidFill>
                <a:latin typeface="Bangla" panose="03000603000000000000" pitchFamily="66" charset="0"/>
                <a:cs typeface="Bangla" panose="03000603000000000000" pitchFamily="66" charset="0"/>
              </a:rPr>
              <a:t>  </a:t>
            </a:r>
          </a:p>
          <a:p>
            <a:r>
              <a:rPr lang="en-US" sz="2400" dirty="0">
                <a:solidFill>
                  <a:srgbClr val="0070C0"/>
                </a:solidFill>
                <a:latin typeface="Bangla" panose="03000603000000000000" pitchFamily="66" charset="0"/>
                <a:cs typeface="Bangla" panose="03000603000000000000" pitchFamily="66" charset="0"/>
              </a:rPr>
              <a:t>         </a:t>
            </a:r>
            <a:r>
              <a:rPr lang="as-IN" sz="2400" dirty="0">
                <a:solidFill>
                  <a:srgbClr val="0070C0"/>
                </a:solidFill>
                <a:latin typeface="Bangla" panose="03000603000000000000" pitchFamily="66" charset="0"/>
                <a:cs typeface="Bangla" panose="03000603000000000000" pitchFamily="66" charset="0"/>
              </a:rPr>
              <a:t>সূরা ওয়াকিয়াঃ ১৮-১৯</a:t>
            </a:r>
            <a:endParaRPr lang="en-US" sz="2400" dirty="0">
              <a:solidFill>
                <a:srgbClr val="0070C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5017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4" name="Rectangle 13">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46C6CE-72A6-48A2-BAA1-A9BD9AE02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21080" y="0"/>
            <a:ext cx="7070920"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6AFF5CE-B67C-4572-A244-872A4D90E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91907" y="958118"/>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7AAAE401-F1BA-4B5F-8E82-72F6E305808D}"/>
              </a:ext>
            </a:extLst>
          </p:cNvPr>
          <p:cNvSpPr txBox="1"/>
          <p:nvPr/>
        </p:nvSpPr>
        <p:spPr>
          <a:xfrm>
            <a:off x="1198095" y="1589343"/>
            <a:ext cx="3065958" cy="2628672"/>
          </a:xfrm>
          <a:prstGeom prst="rect">
            <a:avLst/>
          </a:prstGeom>
        </p:spPr>
        <p:txBody>
          <a:bodyPr vert="horz" lIns="91440" tIns="45720" rIns="91440" bIns="45720" rtlCol="0" anchor="ctr">
            <a:normAutofit fontScale="92500" lnSpcReduction="10000"/>
          </a:bodyPr>
          <a:lstStyle/>
          <a:p>
            <a:pPr algn="ctr">
              <a:spcBef>
                <a:spcPct val="0"/>
              </a:spcBef>
              <a:spcAft>
                <a:spcPts val="600"/>
              </a:spcAft>
            </a:pPr>
            <a:r>
              <a:rPr lang="en-US" sz="4800" b="1" spc="100">
                <a:latin typeface="+mj-lt"/>
                <a:ea typeface="+mj-ea"/>
                <a:cs typeface="+mj-cs"/>
              </a:rPr>
              <a:t>জান্নাতের অট্টালিকা ও তাবুর বিবরণ</a:t>
            </a:r>
          </a:p>
        </p:txBody>
      </p:sp>
      <p:sp>
        <p:nvSpPr>
          <p:cNvPr id="20" name="Freeform: Shape 19">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65ECCD1-CF5E-4EE6-837B-F9A6958B1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7159" y="912857"/>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p>
        </p:txBody>
      </p:sp>
      <p:pic>
        <p:nvPicPr>
          <p:cNvPr id="5" name="Picture 4" descr="A picture containing porcelain, ceramic ware&#10;&#10;Description automatically generated">
            <a:extLst>
              <a:ext uri="{FF2B5EF4-FFF2-40B4-BE49-F238E27FC236}">
                <a16:creationId xmlns:a16="http://schemas.microsoft.com/office/drawing/2014/main" id="{4956BB0B-EAB4-4140-A6DD-7BA8500A5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596" y="0"/>
            <a:ext cx="7070919" cy="7099987"/>
          </a:xfrm>
          <a:prstGeom prst="rect">
            <a:avLst/>
          </a:prstGeom>
        </p:spPr>
      </p:pic>
      <p:sp>
        <p:nvSpPr>
          <p:cNvPr id="15" name="TextBox 14">
            <a:extLst>
              <a:ext uri="{FF2B5EF4-FFF2-40B4-BE49-F238E27FC236}">
                <a16:creationId xmlns:a16="http://schemas.microsoft.com/office/drawing/2014/main" id="{5912E3BD-25E4-442D-94BA-430A299C1FBA}"/>
              </a:ext>
            </a:extLst>
          </p:cNvPr>
          <p:cNvSpPr txBox="1"/>
          <p:nvPr/>
        </p:nvSpPr>
        <p:spPr>
          <a:xfrm>
            <a:off x="7061933" y="2077271"/>
            <a:ext cx="3928395" cy="2308324"/>
          </a:xfrm>
          <a:prstGeom prst="rect">
            <a:avLst/>
          </a:prstGeom>
          <a:noFill/>
        </p:spPr>
        <p:txBody>
          <a:bodyPr wrap="square">
            <a:spAutoFit/>
          </a:bodyPr>
          <a:lstStyle/>
          <a:p>
            <a:r>
              <a:rPr lang="as-IN" sz="2400" dirty="0">
                <a:solidFill>
                  <a:srgbClr val="6C5B87"/>
                </a:solidFill>
                <a:latin typeface="Bangla" panose="03000603000000000000" pitchFamily="66" charset="0"/>
                <a:cs typeface="Bangla" panose="03000603000000000000" pitchFamily="66" charset="0"/>
              </a:rPr>
              <a:t>তবে যারা তাদের প্রতিপালককে ভয় করে, তাদের জন্য বহুতলবিশিষ্ট নির্মিত প্রাসাদ রয়েছে; যার নিম্নদেশে নদীমালা প্রবাহিত। (এটি) আল্লাহর প্রতিশ্রুতি, আল্লাহ প্রতিশ্রুতি ভঙ্গ করেন না। </a:t>
            </a:r>
            <a:endParaRPr lang="en-US" sz="2400" dirty="0">
              <a:solidFill>
                <a:srgbClr val="6C5B87"/>
              </a:solidFill>
              <a:latin typeface="Bangla" panose="03000603000000000000" pitchFamily="66" charset="0"/>
              <a:cs typeface="Bangla" panose="03000603000000000000" pitchFamily="66" charset="0"/>
            </a:endParaRPr>
          </a:p>
          <a:p>
            <a:r>
              <a:rPr lang="en-US" sz="2400" dirty="0">
                <a:solidFill>
                  <a:srgbClr val="6C5B87"/>
                </a:solidFill>
                <a:latin typeface="Bangla" panose="03000603000000000000" pitchFamily="66" charset="0"/>
                <a:cs typeface="Bangla" panose="03000603000000000000" pitchFamily="66" charset="0"/>
              </a:rPr>
              <a:t>       </a:t>
            </a:r>
            <a:r>
              <a:rPr lang="en-US" sz="2400" dirty="0" err="1">
                <a:solidFill>
                  <a:srgbClr val="6C5B87"/>
                </a:solidFill>
                <a:latin typeface="Bangla" panose="03000603000000000000" pitchFamily="66" charset="0"/>
                <a:cs typeface="Bangla" panose="03000603000000000000" pitchFamily="66" charset="0"/>
              </a:rPr>
              <a:t>সূরা</a:t>
            </a:r>
            <a:r>
              <a:rPr lang="en-US" sz="2400" dirty="0">
                <a:solidFill>
                  <a:srgbClr val="6C5B87"/>
                </a:solidFill>
                <a:latin typeface="Bangla" panose="03000603000000000000" pitchFamily="66" charset="0"/>
                <a:cs typeface="Bangla" panose="03000603000000000000" pitchFamily="66" charset="0"/>
              </a:rPr>
              <a:t> </a:t>
            </a:r>
            <a:r>
              <a:rPr lang="as-IN" sz="2400" dirty="0">
                <a:solidFill>
                  <a:srgbClr val="6C5B87"/>
                </a:solidFill>
                <a:latin typeface="Bangla" panose="03000603000000000000" pitchFamily="66" charset="0"/>
                <a:cs typeface="Bangla" panose="03000603000000000000" pitchFamily="66" charset="0"/>
              </a:rPr>
              <a:t>যুমারঃ ২০</a:t>
            </a:r>
            <a:endParaRPr lang="en-US" sz="2400" dirty="0">
              <a:solidFill>
                <a:srgbClr val="6C5B87"/>
              </a:solidFill>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A7806057-0A13-44A1-BE42-40EF07AF05BB}"/>
              </a:ext>
            </a:extLst>
          </p:cNvPr>
          <p:cNvSpPr txBox="1"/>
          <p:nvPr/>
        </p:nvSpPr>
        <p:spPr>
          <a:xfrm>
            <a:off x="1" y="4693474"/>
            <a:ext cx="5187696" cy="1938992"/>
          </a:xfrm>
          <a:prstGeom prst="rect">
            <a:avLst/>
          </a:prstGeom>
          <a:noFill/>
        </p:spPr>
        <p:txBody>
          <a:bodyPr wrap="square">
            <a:spAutoFit/>
          </a:bodyPr>
          <a:lstStyle/>
          <a:p>
            <a:r>
              <a:rPr lang="as-IN" sz="2000" dirty="0">
                <a:latin typeface="Bangla" panose="03000603000000000000" pitchFamily="66" charset="0"/>
                <a:cs typeface="Bangla" panose="03000603000000000000" pitchFamily="66" charset="0"/>
              </a:rPr>
              <a:t> </a:t>
            </a:r>
            <a:r>
              <a:rPr lang="as-IN" sz="2000" dirty="0">
                <a:solidFill>
                  <a:srgbClr val="008000"/>
                </a:solidFill>
                <a:latin typeface="Bangla" panose="03000603000000000000" pitchFamily="66" charset="0"/>
                <a:cs typeface="Bangla" panose="03000603000000000000" pitchFamily="66" charset="0"/>
              </a:rPr>
              <a:t>“জান্নাতের মধ্যে এমন কক্ষ আছে, যার বাহিরের অংশ ভিতর থেকে এবং ভিতরের অংশ বাহির থেকে দেখা যাবে।” তা শুনে আবু মালেক আশআরী (রাঃ) বললেন, 'সে কক্ষ কার জন্য হবে, হে আল্লাহর রসুল?' তিনি বললেন, “যে ব্যক্তি উত্তম কথা বলে, অন্নদান করে ও লোকেরা যখন ঘুমিয়ে থাকে তখন নামাযে রত হয়; তার জন্য।”(ত্বাবারানী,হাকেম,সহীহ</a:t>
            </a:r>
            <a:r>
              <a:rPr lang="en-US" sz="2000" dirty="0">
                <a:solidFill>
                  <a:srgbClr val="008000"/>
                </a:solidFill>
                <a:latin typeface="Bangla" panose="03000603000000000000" pitchFamily="66" charset="0"/>
                <a:cs typeface="Bangla" panose="03000603000000000000" pitchFamily="66" charset="0"/>
              </a:rPr>
              <a:t> </a:t>
            </a:r>
            <a:r>
              <a:rPr lang="as-IN" sz="2000" dirty="0">
                <a:solidFill>
                  <a:srgbClr val="008000"/>
                </a:solidFill>
                <a:latin typeface="Bangla" panose="03000603000000000000" pitchFamily="66" charset="0"/>
                <a:cs typeface="Bangla" panose="03000603000000000000" pitchFamily="66" charset="0"/>
              </a:rPr>
              <a:t>তারগী</a:t>
            </a:r>
            <a:r>
              <a:rPr lang="en-US" sz="2000" dirty="0">
                <a:solidFill>
                  <a:srgbClr val="008000"/>
                </a:solidFill>
                <a:latin typeface="Bangla" panose="03000603000000000000" pitchFamily="66" charset="0"/>
                <a:cs typeface="Bangla" panose="03000603000000000000" pitchFamily="66" charset="0"/>
              </a:rPr>
              <a:t>ব</a:t>
            </a:r>
            <a:r>
              <a:rPr lang="as-IN" sz="2000" dirty="0">
                <a:solidFill>
                  <a:srgbClr val="008000"/>
                </a:solidFill>
                <a:latin typeface="Bangla" panose="03000603000000000000" pitchFamily="66" charset="0"/>
                <a:cs typeface="Bangla" panose="03000603000000000000" pitchFamily="66" charset="0"/>
              </a:rPr>
              <a:t>৬১১)</a:t>
            </a:r>
            <a:endParaRPr lang="en-US" sz="2000" dirty="0">
              <a:solidFill>
                <a:srgbClr val="008000"/>
              </a:solidFill>
              <a:latin typeface="Bangla" panose="03000603000000000000" pitchFamily="66" charset="0"/>
              <a:cs typeface="Bangla" panose="03000603000000000000" pitchFamily="66" charset="0"/>
            </a:endParaRPr>
          </a:p>
        </p:txBody>
      </p:sp>
      <p:sp>
        <p:nvSpPr>
          <p:cNvPr id="19" name="TextBox 18">
            <a:extLst>
              <a:ext uri="{FF2B5EF4-FFF2-40B4-BE49-F238E27FC236}">
                <a16:creationId xmlns:a16="http://schemas.microsoft.com/office/drawing/2014/main" id="{DFF865C8-3454-43A5-898C-D23849691269}"/>
              </a:ext>
            </a:extLst>
          </p:cNvPr>
          <p:cNvSpPr txBox="1"/>
          <p:nvPr/>
        </p:nvSpPr>
        <p:spPr>
          <a:xfrm>
            <a:off x="0" y="66563"/>
            <a:ext cx="5124595" cy="1015663"/>
          </a:xfrm>
          <a:prstGeom prst="rect">
            <a:avLst/>
          </a:prstGeom>
          <a:noFill/>
        </p:spPr>
        <p:txBody>
          <a:bodyPr wrap="square">
            <a:spAutoFit/>
          </a:bodyPr>
          <a:lstStyle/>
          <a:p>
            <a:r>
              <a:rPr lang="as-IN" sz="2000" dirty="0">
                <a:solidFill>
                  <a:srgbClr val="0070C0"/>
                </a:solidFill>
                <a:latin typeface="Bangla" panose="03000603000000000000" pitchFamily="66" charset="0"/>
                <a:cs typeface="Bangla" panose="03000603000000000000" pitchFamily="66" charset="0"/>
              </a:rPr>
              <a:t>তাদেরকে ধৈর্যাবলম্বনের প্রতিদান স্বরূপ (</a:t>
            </a:r>
            <a:r>
              <a:rPr lang="en-US" sz="2000" dirty="0" err="1">
                <a:solidFill>
                  <a:srgbClr val="0070C0"/>
                </a:solidFill>
                <a:latin typeface="Bangla" panose="03000603000000000000" pitchFamily="66" charset="0"/>
                <a:cs typeface="Bangla" panose="03000603000000000000" pitchFamily="66" charset="0"/>
              </a:rPr>
              <a:t>জান্নাতের</a:t>
            </a:r>
            <a:r>
              <a:rPr lang="as-IN" sz="2000" dirty="0">
                <a:solidFill>
                  <a:srgbClr val="0070C0"/>
                </a:solidFill>
                <a:latin typeface="Bangla" panose="03000603000000000000" pitchFamily="66" charset="0"/>
                <a:cs typeface="Bangla" panose="03000603000000000000" pitchFamily="66" charset="0"/>
              </a:rPr>
              <a:t>) কক্ষ দেওয়া হবে এবং তাদেরকে সেখানে অভিবাদন ও সালাম সহকারে অভ্যর্থনা জানানো হবে। </a:t>
            </a:r>
            <a:r>
              <a:rPr lang="en-US" sz="2000" dirty="0">
                <a:solidFill>
                  <a:srgbClr val="0070C0"/>
                </a:solidFill>
                <a:latin typeface="Bangla" panose="03000603000000000000" pitchFamily="66" charset="0"/>
                <a:cs typeface="Bangla" panose="03000603000000000000" pitchFamily="66" charset="0"/>
              </a:rPr>
              <a:t>                   </a:t>
            </a:r>
            <a:r>
              <a:rPr lang="en-US" sz="2000" dirty="0" err="1">
                <a:solidFill>
                  <a:srgbClr val="0070C0"/>
                </a:solidFill>
                <a:latin typeface="Bangla" panose="03000603000000000000" pitchFamily="66" charset="0"/>
                <a:cs typeface="Bangla" panose="03000603000000000000" pitchFamily="66" charset="0"/>
              </a:rPr>
              <a:t>সূরা</a:t>
            </a:r>
            <a:r>
              <a:rPr lang="en-US" sz="2000" dirty="0">
                <a:solidFill>
                  <a:srgbClr val="0070C0"/>
                </a:solidFill>
                <a:latin typeface="Bangla" panose="03000603000000000000" pitchFamily="66" charset="0"/>
                <a:cs typeface="Bangla" panose="03000603000000000000" pitchFamily="66" charset="0"/>
              </a:rPr>
              <a:t> </a:t>
            </a:r>
            <a:r>
              <a:rPr lang="as-IN" sz="2000" dirty="0">
                <a:solidFill>
                  <a:srgbClr val="0070C0"/>
                </a:solidFill>
                <a:latin typeface="Bangla" panose="03000603000000000000" pitchFamily="66" charset="0"/>
                <a:cs typeface="Bangla" panose="03000603000000000000" pitchFamily="66" charset="0"/>
              </a:rPr>
              <a:t>ফুরক্বানঃ ৭৫</a:t>
            </a:r>
            <a:endParaRPr lang="en-US" sz="2000" dirty="0">
              <a:solidFill>
                <a:srgbClr val="0070C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34315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wer, plant, bouquet&#10;&#10;Description automatically generated">
            <a:extLst>
              <a:ext uri="{FF2B5EF4-FFF2-40B4-BE49-F238E27FC236}">
                <a16:creationId xmlns:a16="http://schemas.microsoft.com/office/drawing/2014/main" id="{DA6B007A-B781-4706-9F3C-E128A4B32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87"/>
            <a:ext cx="12192000" cy="6923988"/>
          </a:xfrm>
          <a:prstGeom prst="rect">
            <a:avLst/>
          </a:prstGeom>
        </p:spPr>
      </p:pic>
      <p:sp>
        <p:nvSpPr>
          <p:cNvPr id="7" name="TextBox 6">
            <a:extLst>
              <a:ext uri="{FF2B5EF4-FFF2-40B4-BE49-F238E27FC236}">
                <a16:creationId xmlns:a16="http://schemas.microsoft.com/office/drawing/2014/main" id="{337B5CD8-A6B3-4C29-AA63-38CCC02AFE89}"/>
              </a:ext>
            </a:extLst>
          </p:cNvPr>
          <p:cNvSpPr txBox="1"/>
          <p:nvPr/>
        </p:nvSpPr>
        <p:spPr>
          <a:xfrm>
            <a:off x="1461154" y="2382700"/>
            <a:ext cx="5175315" cy="2677656"/>
          </a:xfrm>
          <a:prstGeom prst="rect">
            <a:avLst/>
          </a:prstGeom>
          <a:noFill/>
        </p:spPr>
        <p:txBody>
          <a:bodyPr wrap="square">
            <a:spAutoFit/>
          </a:bodyPr>
          <a:lstStyle/>
          <a:p>
            <a:r>
              <a:rPr lang="as-IN" sz="2400" dirty="0">
                <a:solidFill>
                  <a:srgbClr val="40070F"/>
                </a:solidFill>
                <a:latin typeface="Bangla" panose="03000603000000000000" pitchFamily="66" charset="0"/>
                <a:cs typeface="Bangla" panose="03000603000000000000" pitchFamily="66" charset="0"/>
              </a:rPr>
              <a:t>মা খাদীজা (রাদ্বিয়াল্লাহু আনহা)র জন্য থাকবে </a:t>
            </a:r>
            <a:r>
              <a:rPr lang="en-US" sz="2400" dirty="0" err="1">
                <a:solidFill>
                  <a:srgbClr val="40070F"/>
                </a:solidFill>
                <a:latin typeface="Bangla" panose="03000603000000000000" pitchFamily="66" charset="0"/>
                <a:cs typeface="Bangla" panose="03000603000000000000" pitchFamily="66" charset="0"/>
              </a:rPr>
              <a:t>বাঁশ</a:t>
            </a:r>
            <a:r>
              <a:rPr lang="as-IN" sz="2400" dirty="0">
                <a:solidFill>
                  <a:srgbClr val="40070F"/>
                </a:solidFill>
                <a:latin typeface="Bangla" panose="03000603000000000000" pitchFamily="66" charset="0"/>
                <a:cs typeface="Bangla" panose="03000603000000000000" pitchFamily="66" charset="0"/>
              </a:rPr>
              <a:t>-নির্মিত প্রাসাদ। অবশ্য সে বা</a:t>
            </a:r>
            <a:r>
              <a:rPr lang="en-US" sz="2400" dirty="0">
                <a:solidFill>
                  <a:srgbClr val="40070F"/>
                </a:solidFill>
                <a:latin typeface="Bangla" panose="03000603000000000000" pitchFamily="66" charset="0"/>
                <a:cs typeface="Bangla" panose="03000603000000000000" pitchFamily="66" charset="0"/>
              </a:rPr>
              <a:t>ঁ</a:t>
            </a:r>
            <a:r>
              <a:rPr lang="as-IN" sz="2400" dirty="0">
                <a:solidFill>
                  <a:srgbClr val="40070F"/>
                </a:solidFill>
                <a:latin typeface="Bangla" panose="03000603000000000000" pitchFamily="66" charset="0"/>
                <a:cs typeface="Bangla" panose="03000603000000000000" pitchFamily="66" charset="0"/>
              </a:rPr>
              <a:t>শ হবে মনি-মুক্তার। আল্লাহর রসূল </a:t>
            </a:r>
            <a:r>
              <a:rPr lang="ar-AE" sz="2400" dirty="0">
                <a:solidFill>
                  <a:srgbClr val="40070F"/>
                </a:solidFill>
                <a:latin typeface="Bangla" panose="03000603000000000000" pitchFamily="66" charset="0"/>
              </a:rPr>
              <a:t>ﷺ</a:t>
            </a:r>
            <a:r>
              <a:rPr lang="en-US" sz="2400" dirty="0">
                <a:solidFill>
                  <a:srgbClr val="40070F"/>
                </a:solidFill>
                <a:latin typeface="Bangla" panose="03000603000000000000" pitchFamily="66" charset="0"/>
              </a:rPr>
              <a:t> </a:t>
            </a:r>
            <a:r>
              <a:rPr lang="as-IN" sz="2400" dirty="0">
                <a:solidFill>
                  <a:srgbClr val="40070F"/>
                </a:solidFill>
                <a:latin typeface="Bangla" panose="03000603000000000000" pitchFamily="66" charset="0"/>
                <a:cs typeface="Bangla" panose="03000603000000000000" pitchFamily="66" charset="0"/>
              </a:rPr>
              <a:t>জিবরীলের পক্ষ থেকে খাদীজা (রা)কে জান্নাতে (তার জন্য মুক্তার বাঁশ বা) ফাঁপা মুক্তা নির্মিত একটি অট্টালিকার সুসংবাদ দান করেছেন; যেখানে কোন হট্টগোল ও ক্লান্তি থাকবে না। </a:t>
            </a:r>
            <a:r>
              <a:rPr lang="en-US" sz="2400" dirty="0">
                <a:solidFill>
                  <a:srgbClr val="40070F"/>
                </a:solidFill>
                <a:latin typeface="Bangla" panose="03000603000000000000" pitchFamily="66" charset="0"/>
                <a:cs typeface="Bangla" panose="03000603000000000000" pitchFamily="66" charset="0"/>
              </a:rPr>
              <a:t>             </a:t>
            </a:r>
          </a:p>
          <a:p>
            <a:r>
              <a:rPr lang="en-US" sz="2400" dirty="0">
                <a:solidFill>
                  <a:srgbClr val="40070F"/>
                </a:solidFill>
                <a:latin typeface="Bangla" panose="03000603000000000000" pitchFamily="66" charset="0"/>
                <a:cs typeface="Bangla" panose="03000603000000000000" pitchFamily="66" charset="0"/>
              </a:rPr>
              <a:t>             </a:t>
            </a:r>
            <a:r>
              <a:rPr lang="as-IN" sz="2400" dirty="0">
                <a:solidFill>
                  <a:srgbClr val="40070F"/>
                </a:solidFill>
                <a:latin typeface="Bangla" panose="03000603000000000000" pitchFamily="66" charset="0"/>
                <a:cs typeface="Bangla" panose="03000603000000000000" pitchFamily="66" charset="0"/>
              </a:rPr>
              <a:t>(বুখারী ও মুসলিম)</a:t>
            </a:r>
            <a:endParaRPr lang="en-US" sz="2400" dirty="0">
              <a:solidFill>
                <a:srgbClr val="40070F"/>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7519A4C0-DCA9-4EFF-8672-11A85C8C69BF}"/>
              </a:ext>
            </a:extLst>
          </p:cNvPr>
          <p:cNvSpPr txBox="1"/>
          <p:nvPr/>
        </p:nvSpPr>
        <p:spPr>
          <a:xfrm>
            <a:off x="0" y="273825"/>
            <a:ext cx="4562573" cy="1631216"/>
          </a:xfrm>
          <a:prstGeom prst="rect">
            <a:avLst/>
          </a:prstGeom>
          <a:noFill/>
        </p:spPr>
        <p:txBody>
          <a:bodyPr wrap="square">
            <a:spAutoFit/>
          </a:bodyPr>
          <a:lstStyle/>
          <a:p>
            <a:r>
              <a:rPr lang="as-IN" sz="2000" dirty="0">
                <a:solidFill>
                  <a:srgbClr val="816131"/>
                </a:solidFill>
                <a:latin typeface="Bangla" panose="03000603000000000000" pitchFamily="66" charset="0"/>
                <a:cs typeface="Bangla" panose="03000603000000000000" pitchFamily="66" charset="0"/>
              </a:rPr>
              <a:t>নিশ্চয় জান্নাতে মুমিনদের জন্য একটি শূন্যগর্ভ মোতির তাঁবু থাকবে, যার দৈর্ঘ্য হবে ষাট মাইল। এর মধ্যে মুমিনদের জন্য একাধিক স্ত্রী থাকবে। যাদের সকলের সাথে মু’মিন সহবাস করবে। কিন্তু তাদের কেউ কাউকে দেখতে পাবে না। (বুখারী-মুসলিম)</a:t>
            </a:r>
            <a:endParaRPr lang="en-US" sz="2000" dirty="0">
              <a:solidFill>
                <a:srgbClr val="816131"/>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A74DA7C2-23DA-41F9-AE7B-73093CB85818}"/>
              </a:ext>
            </a:extLst>
          </p:cNvPr>
          <p:cNvSpPr txBox="1"/>
          <p:nvPr/>
        </p:nvSpPr>
        <p:spPr>
          <a:xfrm>
            <a:off x="1831157" y="5139667"/>
            <a:ext cx="6169842" cy="954107"/>
          </a:xfrm>
          <a:prstGeom prst="rect">
            <a:avLst/>
          </a:prstGeom>
          <a:noFill/>
        </p:spPr>
        <p:txBody>
          <a:bodyPr wrap="square">
            <a:spAutoFit/>
          </a:bodyPr>
          <a:lstStyle/>
          <a:p>
            <a:r>
              <a:rPr lang="as-IN" sz="2800" dirty="0">
                <a:solidFill>
                  <a:srgbClr val="CC0099"/>
                </a:solidFill>
                <a:latin typeface="Bangla" panose="03000603000000000000" pitchFamily="66" charset="0"/>
                <a:cs typeface="Bangla" panose="03000603000000000000" pitchFamily="66" charset="0"/>
              </a:rPr>
              <a:t>হে আমার রব, আমার জন্য তোমার কাছে জান্নাতে একটি ঘর বানিয়ে দাও৷ </a:t>
            </a:r>
            <a:r>
              <a:rPr lang="en-US" sz="2800" dirty="0" err="1">
                <a:solidFill>
                  <a:srgbClr val="CC0099"/>
                </a:solidFill>
                <a:latin typeface="Bangla" panose="03000603000000000000" pitchFamily="66" charset="0"/>
                <a:cs typeface="Bangla" panose="03000603000000000000" pitchFamily="66" charset="0"/>
              </a:rPr>
              <a:t>সুরা</a:t>
            </a:r>
            <a:r>
              <a:rPr lang="en-US" sz="2800" dirty="0">
                <a:solidFill>
                  <a:srgbClr val="CC0099"/>
                </a:solidFill>
                <a:latin typeface="Bangla" panose="03000603000000000000" pitchFamily="66" charset="0"/>
                <a:cs typeface="Bangla" panose="03000603000000000000" pitchFamily="66" charset="0"/>
              </a:rPr>
              <a:t> </a:t>
            </a:r>
            <a:r>
              <a:rPr lang="en-US" sz="2800" dirty="0" err="1">
                <a:solidFill>
                  <a:srgbClr val="CC0099"/>
                </a:solidFill>
                <a:latin typeface="Bangla" panose="03000603000000000000" pitchFamily="66" charset="0"/>
                <a:cs typeface="Bangla" panose="03000603000000000000" pitchFamily="66" charset="0"/>
              </a:rPr>
              <a:t>তাহরীমঃ</a:t>
            </a:r>
            <a:r>
              <a:rPr lang="en-US" sz="2800" dirty="0">
                <a:solidFill>
                  <a:srgbClr val="CC0099"/>
                </a:solidFill>
                <a:latin typeface="Bangla" panose="03000603000000000000" pitchFamily="66" charset="0"/>
                <a:cs typeface="Bangla" panose="03000603000000000000" pitchFamily="66" charset="0"/>
              </a:rPr>
              <a:t> ১১</a:t>
            </a:r>
          </a:p>
        </p:txBody>
      </p:sp>
    </p:spTree>
    <p:extLst>
      <p:ext uri="{BB962C8B-B14F-4D97-AF65-F5344CB8AC3E}">
        <p14:creationId xmlns:p14="http://schemas.microsoft.com/office/powerpoint/2010/main" val="89885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05E776FF-958C-4A2A-B1F3-FBAE5A240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E077D1-05F8-4A26-A6E7-DBE4C86B88F1}"/>
              </a:ext>
            </a:extLst>
          </p:cNvPr>
          <p:cNvSpPr txBox="1"/>
          <p:nvPr/>
        </p:nvSpPr>
        <p:spPr>
          <a:xfrm rot="17261057">
            <a:off x="-1751028" y="2521292"/>
            <a:ext cx="6169842" cy="1200329"/>
          </a:xfrm>
          <a:prstGeom prst="rect">
            <a:avLst/>
          </a:prstGeom>
          <a:noFill/>
        </p:spPr>
        <p:txBody>
          <a:bodyPr wrap="square">
            <a:spAutoFit/>
          </a:bodyPr>
          <a:lstStyle/>
          <a:p>
            <a:r>
              <a:rPr lang="as-IN" sz="3600" dirty="0">
                <a:solidFill>
                  <a:srgbClr val="FFFF00"/>
                </a:solidFill>
                <a:latin typeface="Bangla" panose="03000603000000000000" pitchFamily="66" charset="0"/>
                <a:cs typeface="Bangla" panose="03000603000000000000" pitchFamily="66" charset="0"/>
              </a:rPr>
              <a:t>জান্নাতে অতিরিক্ত ঘর নির্মাণ করার জন্য কিছু অতিরিক্ত কাজ করতে হয়।</a:t>
            </a:r>
            <a:endParaRPr lang="en-US" sz="3600" dirty="0">
              <a:solidFill>
                <a:srgbClr val="FFFF00"/>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53F87F4E-9602-49B3-AAA6-82822E87B690}"/>
              </a:ext>
            </a:extLst>
          </p:cNvPr>
          <p:cNvSpPr txBox="1"/>
          <p:nvPr/>
        </p:nvSpPr>
        <p:spPr>
          <a:xfrm>
            <a:off x="5059837" y="4287634"/>
            <a:ext cx="6292390" cy="369332"/>
          </a:xfrm>
          <a:prstGeom prst="rect">
            <a:avLst/>
          </a:prstGeom>
          <a:noFill/>
        </p:spPr>
        <p:txBody>
          <a:bodyPr wrap="square">
            <a:spAutoFit/>
          </a:bodyPr>
          <a:lstStyle/>
          <a:p>
            <a:endParaRPr lang="en-US" dirty="0"/>
          </a:p>
        </p:txBody>
      </p:sp>
      <p:sp>
        <p:nvSpPr>
          <p:cNvPr id="15" name="TextBox 14">
            <a:extLst>
              <a:ext uri="{FF2B5EF4-FFF2-40B4-BE49-F238E27FC236}">
                <a16:creationId xmlns:a16="http://schemas.microsoft.com/office/drawing/2014/main" id="{86093FAC-BEF8-43F4-860F-696C8C8D7BC8}"/>
              </a:ext>
            </a:extLst>
          </p:cNvPr>
          <p:cNvSpPr txBox="1"/>
          <p:nvPr/>
        </p:nvSpPr>
        <p:spPr>
          <a:xfrm>
            <a:off x="3553905" y="94269"/>
            <a:ext cx="852291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2000" b="0" i="0" u="none" strike="noStrike" kern="1200" cap="none" spc="0" normalizeH="0" baseline="0" noProof="0" dirty="0">
                <a:ln>
                  <a:noFill/>
                </a:ln>
                <a:solidFill>
                  <a:srgbClr val="8E2EA1"/>
                </a:solidFill>
                <a:effectLst/>
                <a:uLnTx/>
                <a:uFillTx/>
                <a:latin typeface="Bangla" panose="03000603000000000000" pitchFamily="66" charset="0"/>
                <a:ea typeface="+mn-ea"/>
                <a:cs typeface="Bangla" panose="03000603000000000000" pitchFamily="66" charset="0"/>
              </a:rPr>
              <a:t>“যে কোন মুসলিম ব্যক্তি আল্লাহর (সন্তুষ্টি অর্জনের) জন্য প্রত্যহ ফরয নামায ছাড়া বারো রাকআত সুন্নত নামায পড়ে, আল্লাহ তার জন্য জান্নাতের মধ্যে একটি গৃহ নির্মাণ করেন অথবা তার জন্য জান্নাতে একটি গৃহ নির্মাণ করা হয়।” (মুসলিম)।</a:t>
            </a:r>
            <a:endParaRPr kumimoji="0" lang="en-US" sz="2000" b="0" i="0" u="none" strike="noStrike" kern="1200" cap="none" spc="0" normalizeH="0" baseline="0" noProof="0" dirty="0">
              <a:ln>
                <a:noFill/>
              </a:ln>
              <a:solidFill>
                <a:srgbClr val="8E2EA1"/>
              </a:solidFill>
              <a:effectLst/>
              <a:uLnTx/>
              <a:uFillTx/>
              <a:latin typeface="Bangla" panose="03000603000000000000" pitchFamily="66" charset="0"/>
              <a:ea typeface="+mn-ea"/>
              <a:cs typeface="Bangla" panose="03000603000000000000" pitchFamily="66" charset="0"/>
            </a:endParaRPr>
          </a:p>
        </p:txBody>
      </p:sp>
      <p:sp>
        <p:nvSpPr>
          <p:cNvPr id="21" name="TextBox 20">
            <a:extLst>
              <a:ext uri="{FF2B5EF4-FFF2-40B4-BE49-F238E27FC236}">
                <a16:creationId xmlns:a16="http://schemas.microsoft.com/office/drawing/2014/main" id="{3AE4F884-D312-4E47-BC08-DBBD16ECB797}"/>
              </a:ext>
            </a:extLst>
          </p:cNvPr>
          <p:cNvSpPr txBox="1"/>
          <p:nvPr/>
        </p:nvSpPr>
        <p:spPr>
          <a:xfrm>
            <a:off x="3657600" y="1109933"/>
            <a:ext cx="8522910" cy="707886"/>
          </a:xfrm>
          <a:prstGeom prst="rect">
            <a:avLst/>
          </a:prstGeom>
          <a:noFill/>
        </p:spPr>
        <p:txBody>
          <a:bodyPr wrap="square">
            <a:spAutoFit/>
          </a:bodyPr>
          <a:lstStyle/>
          <a:p>
            <a:r>
              <a:rPr lang="as-IN" sz="2000" dirty="0">
                <a:solidFill>
                  <a:srgbClr val="002060"/>
                </a:solidFill>
                <a:latin typeface="Bangla" panose="03000603000000000000" pitchFamily="66" charset="0"/>
                <a:cs typeface="Bangla" panose="03000603000000000000" pitchFamily="66" charset="0"/>
              </a:rPr>
              <a:t>যে ব্যক্তি (কাতারের মাঝে) কোন ফাঁক বন্ধ করে, আল্লাহ তার বিনিময়ে তাকে একটি মর্যাদায় উন্নীত করেন এবং তার জন্য জান্নাতে এক গৃহ নির্মাণ করেন।” (ত্বাবারানীর আওসাত্ব, সহীহ তারগীব ৫০২নং)।</a:t>
            </a:r>
          </a:p>
        </p:txBody>
      </p:sp>
      <p:sp>
        <p:nvSpPr>
          <p:cNvPr id="25" name="TextBox 24">
            <a:extLst>
              <a:ext uri="{FF2B5EF4-FFF2-40B4-BE49-F238E27FC236}">
                <a16:creationId xmlns:a16="http://schemas.microsoft.com/office/drawing/2014/main" id="{D7A590D7-38DD-4594-9098-DA9A343B3378}"/>
              </a:ext>
            </a:extLst>
          </p:cNvPr>
          <p:cNvSpPr txBox="1"/>
          <p:nvPr/>
        </p:nvSpPr>
        <p:spPr>
          <a:xfrm>
            <a:off x="3864990" y="1817820"/>
            <a:ext cx="8211827" cy="707886"/>
          </a:xfrm>
          <a:prstGeom prst="rect">
            <a:avLst/>
          </a:prstGeom>
          <a:noFill/>
        </p:spPr>
        <p:txBody>
          <a:bodyPr wrap="square">
            <a:spAutoFit/>
          </a:bodyPr>
          <a:lstStyle/>
          <a:p>
            <a:r>
              <a:rPr lang="as-IN" sz="2000" dirty="0">
                <a:solidFill>
                  <a:schemeClr val="accent5">
                    <a:lumMod val="75000"/>
                  </a:schemeClr>
                </a:solidFill>
                <a:latin typeface="Bangla" panose="03000603000000000000" pitchFamily="66" charset="0"/>
                <a:cs typeface="Bangla" panose="03000603000000000000" pitchFamily="66" charset="0"/>
              </a:rPr>
              <a:t>যে ব্যক্তি কুল হুঅল্লা-হু আহাদ’ শেষ পর্যন্ত ১০ বার পাঠ করবে, আল্লাহ সেই ব্যক্তির জন্য জান্নাতে একটি মহল নির্মাণ করবেন।” (আহমাদ সিসিলাহ সহীহাহ ৫৮৯নং)।</a:t>
            </a:r>
            <a:endParaRPr lang="en-US" sz="2000" dirty="0">
              <a:solidFill>
                <a:schemeClr val="accent5">
                  <a:lumMod val="75000"/>
                </a:schemeClr>
              </a:solidFill>
              <a:latin typeface="Bangla" panose="03000603000000000000" pitchFamily="66" charset="0"/>
              <a:cs typeface="Bangla" panose="03000603000000000000" pitchFamily="66" charset="0"/>
            </a:endParaRPr>
          </a:p>
        </p:txBody>
      </p:sp>
      <p:sp>
        <p:nvSpPr>
          <p:cNvPr id="27" name="TextBox 26">
            <a:extLst>
              <a:ext uri="{FF2B5EF4-FFF2-40B4-BE49-F238E27FC236}">
                <a16:creationId xmlns:a16="http://schemas.microsoft.com/office/drawing/2014/main" id="{6932242A-E3CD-4102-8DCA-EDF9117698FE}"/>
              </a:ext>
            </a:extLst>
          </p:cNvPr>
          <p:cNvSpPr txBox="1"/>
          <p:nvPr/>
        </p:nvSpPr>
        <p:spPr>
          <a:xfrm>
            <a:off x="3864990" y="2570366"/>
            <a:ext cx="7994912" cy="646331"/>
          </a:xfrm>
          <a:prstGeom prst="rect">
            <a:avLst/>
          </a:prstGeom>
          <a:noFill/>
        </p:spPr>
        <p:txBody>
          <a:bodyPr wrap="square">
            <a:spAutoFit/>
          </a:bodyPr>
          <a:lstStyle/>
          <a:p>
            <a:r>
              <a:rPr lang="as-IN" dirty="0">
                <a:solidFill>
                  <a:srgbClr val="0070C0"/>
                </a:solidFill>
                <a:latin typeface="Bangla" panose="03000603000000000000" pitchFamily="66" charset="0"/>
                <a:cs typeface="Bangla" panose="03000603000000000000" pitchFamily="66" charset="0"/>
              </a:rPr>
              <a:t>“যে ব্যক্তি আল্লাহর (সন্তুষ্টি লাভের) উদ্দেশ্যে একটি মসজিদ নির্মাণ করে দেয়, আল্লাহ তার জন্য বেহেশ্যে একটি ঘর বানিয়ে দেন।” (বুখারী, মুসলিম, মিঃ ৬৯৭নং)</a:t>
            </a:r>
            <a:endParaRPr lang="en-US" dirty="0">
              <a:solidFill>
                <a:srgbClr val="0070C0"/>
              </a:solidFill>
              <a:latin typeface="Bangla" panose="03000603000000000000" pitchFamily="66" charset="0"/>
              <a:cs typeface="Bangla" panose="03000603000000000000" pitchFamily="66" charset="0"/>
            </a:endParaRPr>
          </a:p>
        </p:txBody>
      </p:sp>
      <p:sp>
        <p:nvSpPr>
          <p:cNvPr id="33" name="TextBox 32">
            <a:extLst>
              <a:ext uri="{FF2B5EF4-FFF2-40B4-BE49-F238E27FC236}">
                <a16:creationId xmlns:a16="http://schemas.microsoft.com/office/drawing/2014/main" id="{08D89B80-5C91-457D-A0C3-3FA9E1AE2969}"/>
              </a:ext>
            </a:extLst>
          </p:cNvPr>
          <p:cNvSpPr txBox="1"/>
          <p:nvPr/>
        </p:nvSpPr>
        <p:spPr>
          <a:xfrm>
            <a:off x="4022888" y="3216697"/>
            <a:ext cx="8157621" cy="1015663"/>
          </a:xfrm>
          <a:prstGeom prst="rect">
            <a:avLst/>
          </a:prstGeom>
          <a:noFill/>
        </p:spPr>
        <p:txBody>
          <a:bodyPr wrap="square">
            <a:spAutoFit/>
          </a:bodyPr>
          <a:lstStyle/>
          <a:p>
            <a:r>
              <a:rPr lang="as-IN" sz="2000" dirty="0">
                <a:solidFill>
                  <a:srgbClr val="8E2EA1"/>
                </a:solidFill>
                <a:latin typeface="Bangla" panose="03000603000000000000" pitchFamily="66" charset="0"/>
                <a:cs typeface="Bangla" panose="03000603000000000000" pitchFamily="66" charset="0"/>
              </a:rPr>
              <a:t>বাজার প্রবেশ করে এই দু‘আটি যে পাঠ করবে আল্লাহ তাআলা তার জন্য ১০ লক্ষ পুণ্য লিপিবদ্ধ করবেন, তার ১০ লক্ষ পাপ মোচন করে দেবেন, তাকে ১০ লক্ষ মর্যাদায় উন্নীত করবেন এবং জান্নাতে তার জন্য একটি গৃহ নির্মাণ করবেন।সহীহ তিরমিযী হা/৩৪২৯, ইবনে মাজাহ তাওহীদ পাবঃ হা/২২৩৫, </a:t>
            </a:r>
          </a:p>
        </p:txBody>
      </p:sp>
      <p:sp>
        <p:nvSpPr>
          <p:cNvPr id="35" name="TextBox 34">
            <a:extLst>
              <a:ext uri="{FF2B5EF4-FFF2-40B4-BE49-F238E27FC236}">
                <a16:creationId xmlns:a16="http://schemas.microsoft.com/office/drawing/2014/main" id="{36F4AD7D-14A0-46E5-853F-69393617895E}"/>
              </a:ext>
            </a:extLst>
          </p:cNvPr>
          <p:cNvSpPr txBox="1"/>
          <p:nvPr/>
        </p:nvSpPr>
        <p:spPr>
          <a:xfrm>
            <a:off x="4011397" y="3863028"/>
            <a:ext cx="8157621" cy="1938992"/>
          </a:xfrm>
          <a:prstGeom prst="rect">
            <a:avLst/>
          </a:prstGeom>
          <a:noFill/>
        </p:spPr>
        <p:txBody>
          <a:bodyPr wrap="square">
            <a:spAutoFit/>
          </a:bodyPr>
          <a:lstStyle/>
          <a:p>
            <a:endParaRPr lang="ar-AE" sz="2000" dirty="0">
              <a:solidFill>
                <a:srgbClr val="816131"/>
              </a:solidFill>
              <a:latin typeface="Bangla" panose="03000603000000000000" pitchFamily="66" charset="0"/>
            </a:endParaRPr>
          </a:p>
          <a:p>
            <a:r>
              <a:rPr lang="ar-AE" sz="2000" dirty="0">
                <a:solidFill>
                  <a:srgbClr val="816131"/>
                </a:solidFill>
                <a:latin typeface="Bangla" panose="03000603000000000000" pitchFamily="66" charset="0"/>
              </a:rPr>
              <a:t>لاَ إِلهَ إِلاَّ اللهُ وَحْدَهُ لاَ شَرِيْكَ لَهُ، لَهُ الْمُلْكُ وَلَهُ الْحَمْدُ، يُحْيِيْ وَيُمِيْتُ، وَهُوَ حَيٌّ لاَّ يَمُوْتُ، بِيَدِهِ الْخَيْرُ، وَهُوَ عَلى كُلِّ شَيْءٍ قَدِيْرٌ</a:t>
            </a:r>
          </a:p>
          <a:p>
            <a:r>
              <a:rPr lang="as-IN" sz="2000" dirty="0">
                <a:solidFill>
                  <a:srgbClr val="816131"/>
                </a:solidFill>
                <a:latin typeface="Bangla" panose="03000603000000000000" pitchFamily="66" charset="0"/>
                <a:cs typeface="Bangla" panose="03000603000000000000" pitchFamily="66" charset="0"/>
              </a:rPr>
              <a:t>আল্লাহ ব্যতীত কোন সত্য উপাস্য নেই। তিনি একক, তাঁর কোন অংশী নেই। তাঁরই নিমিত্তে সারা রাজত্ব ও সকল প্রশংসা। তিনি জীবিত করেন ও মৃত্যু দান করেন। তিনি চিরঞ্জীব, তাঁর মৃত্যু নেই। তাঁরই হাতে যাবতীয় মঙ্গল এবং তিনি সর্ব বস্ত্তর উপর সর্বশক্তিমান।</a:t>
            </a:r>
          </a:p>
        </p:txBody>
      </p:sp>
    </p:spTree>
    <p:extLst>
      <p:ext uri="{BB962C8B-B14F-4D97-AF65-F5344CB8AC3E}">
        <p14:creationId xmlns:p14="http://schemas.microsoft.com/office/powerpoint/2010/main" val="160110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05E776FF-958C-4A2A-B1F3-FBAE5A240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E077D1-05F8-4A26-A6E7-DBE4C86B88F1}"/>
              </a:ext>
            </a:extLst>
          </p:cNvPr>
          <p:cNvSpPr txBox="1"/>
          <p:nvPr/>
        </p:nvSpPr>
        <p:spPr>
          <a:xfrm rot="17261057">
            <a:off x="-1751028" y="2521292"/>
            <a:ext cx="6169842" cy="1200329"/>
          </a:xfrm>
          <a:prstGeom prst="rect">
            <a:avLst/>
          </a:prstGeom>
          <a:noFill/>
        </p:spPr>
        <p:txBody>
          <a:bodyPr wrap="square">
            <a:spAutoFit/>
          </a:bodyPr>
          <a:lstStyle/>
          <a:p>
            <a:r>
              <a:rPr lang="as-IN" sz="3600" dirty="0">
                <a:solidFill>
                  <a:srgbClr val="FFFF00"/>
                </a:solidFill>
                <a:latin typeface="Bangla" panose="03000603000000000000" pitchFamily="66" charset="0"/>
                <a:cs typeface="Bangla" panose="03000603000000000000" pitchFamily="66" charset="0"/>
              </a:rPr>
              <a:t>জান্নাতে অতিরিক্ত ঘর নির্মাণ করার জন্য কিছু অতিরিক্ত কাজ করতে হয়।</a:t>
            </a:r>
            <a:endParaRPr lang="en-US" sz="3600" dirty="0">
              <a:solidFill>
                <a:srgbClr val="FFFF00"/>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53F87F4E-9602-49B3-AAA6-82822E87B690}"/>
              </a:ext>
            </a:extLst>
          </p:cNvPr>
          <p:cNvSpPr txBox="1"/>
          <p:nvPr/>
        </p:nvSpPr>
        <p:spPr>
          <a:xfrm>
            <a:off x="5059837" y="4287634"/>
            <a:ext cx="6292390" cy="369332"/>
          </a:xfrm>
          <a:prstGeom prst="rect">
            <a:avLst/>
          </a:prstGeom>
          <a:noFill/>
        </p:spPr>
        <p:txBody>
          <a:bodyPr wrap="square">
            <a:spAutoFit/>
          </a:bodyPr>
          <a:lstStyle/>
          <a:p>
            <a:endParaRPr lang="en-US" dirty="0"/>
          </a:p>
        </p:txBody>
      </p:sp>
      <p:sp>
        <p:nvSpPr>
          <p:cNvPr id="12" name="TextBox 11">
            <a:extLst>
              <a:ext uri="{FF2B5EF4-FFF2-40B4-BE49-F238E27FC236}">
                <a16:creationId xmlns:a16="http://schemas.microsoft.com/office/drawing/2014/main" id="{BF527F26-5BD0-4607-A3A2-90ADB357D430}"/>
              </a:ext>
            </a:extLst>
          </p:cNvPr>
          <p:cNvSpPr txBox="1"/>
          <p:nvPr/>
        </p:nvSpPr>
        <p:spPr>
          <a:xfrm>
            <a:off x="4157221" y="339366"/>
            <a:ext cx="8034778" cy="3785652"/>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 রাসূলল্লাহ </a:t>
            </a:r>
            <a:r>
              <a:rPr lang="ar-AE" sz="2000" dirty="0">
                <a:solidFill>
                  <a:srgbClr val="00B050"/>
                </a:solidFill>
                <a:latin typeface="Bangla" panose="03000603000000000000" pitchFamily="66" charset="0"/>
              </a:rPr>
              <a:t>ﷺ </a:t>
            </a:r>
            <a:r>
              <a:rPr lang="en-US" sz="2000" dirty="0">
                <a:solidFill>
                  <a:srgbClr val="00B050"/>
                </a:solidFill>
                <a:latin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বলেন, “যখন কোন বান্দার সন্তান মারা যায়, তখন মহান আল্লাহ স্বীয় ফিরিশাদেরকে বলেন, তোমরা আমার বান্দার সন্তানের জীবন হনন করেছ কি? তারা বলেন, হ্যাঁ। তিনি বলেন, তোমরা তার হৃদয়ের ফলকে হনন করেছ কি? তারা বলেন, হ্যাঁ। তিনি বলেন, সে সময় আমার বান্দা কি বলেছে? তারা বলে, সে আপনার হামদ (প্রশংসা) করেছে ও ‘ইন্না লিল্লাহি অইন্না ইলাইহি রাজিউন’ (অর্থাৎ, আমরা তোমার এবং তোমার কাছেই অবশ্যই ফিরে যাব) পাঠ করেছে। মহান আল্লাহ বলেন, আমার (সন্তানহারা) বান্দার জন্য জান্নাতের মধ্যে একটি গৃহ নির্মাণ কর, আর তার নাম রাখ, বায়তুল হামদ’ (প্রশংসাভবন)।” (তিরমিযী হাসান)।</a:t>
            </a:r>
            <a:endParaRPr lang="en-US" sz="2000" dirty="0">
              <a:solidFill>
                <a:srgbClr val="00B050"/>
              </a:solidFill>
              <a:latin typeface="Bangla" panose="03000603000000000000" pitchFamily="66" charset="0"/>
              <a:cs typeface="Bangla" panose="03000603000000000000" pitchFamily="66" charset="0"/>
            </a:endParaRPr>
          </a:p>
          <a:p>
            <a:endParaRPr lang="as-IN" sz="2000" dirty="0">
              <a:solidFill>
                <a:srgbClr val="00B050"/>
              </a:solidFill>
              <a:latin typeface="Bangla" panose="03000603000000000000" pitchFamily="66" charset="0"/>
              <a:cs typeface="Bangla" panose="03000603000000000000" pitchFamily="66" charset="0"/>
            </a:endParaRPr>
          </a:p>
          <a:p>
            <a:r>
              <a:rPr lang="as-IN" sz="2000" dirty="0">
                <a:solidFill>
                  <a:srgbClr val="002060"/>
                </a:solidFill>
                <a:latin typeface="Bangla" panose="03000603000000000000" pitchFamily="66" charset="0"/>
                <a:cs typeface="Bangla" panose="03000603000000000000" pitchFamily="66" charset="0"/>
              </a:rPr>
              <a:t> আল্লাহর রসুল </a:t>
            </a:r>
            <a:r>
              <a:rPr lang="ar-AE" sz="2000" dirty="0">
                <a:solidFill>
                  <a:srgbClr val="002060"/>
                </a:solidFill>
                <a:latin typeface="Bangla" panose="03000603000000000000" pitchFamily="66" charset="0"/>
              </a:rPr>
              <a:t>ﷺ </a:t>
            </a:r>
            <a:r>
              <a:rPr lang="en-US" sz="2000" dirty="0">
                <a:solidFill>
                  <a:srgbClr val="002060"/>
                </a:solidFill>
                <a:latin typeface="Bangla" panose="03000603000000000000" pitchFamily="66" charset="0"/>
              </a:rPr>
              <a:t> </a:t>
            </a:r>
            <a:r>
              <a:rPr lang="as-IN" sz="2000" dirty="0">
                <a:solidFill>
                  <a:srgbClr val="002060"/>
                </a:solidFill>
                <a:latin typeface="Bangla" panose="03000603000000000000" pitchFamily="66" charset="0"/>
                <a:cs typeface="Bangla" panose="03000603000000000000" pitchFamily="66" charset="0"/>
              </a:rPr>
              <a:t>বলেছেন, “অন্যায়ের সপক্ষে থেকে যে ব্যক্তি তর্ক পরিহার করে তার জন্য জান্নাতের পার্শ্বদেশে এক গৃহ নির্মাণ করা হয়। ন্যায়ের সপক্ষে থেকেও যে ব্যক্তি তর্ক পরিহার করে তার জন্য জান্নাতের মধ্যস্থলে এক গৃহ নির্মাণ করা হয়। আর যে ব্যক্তি তার চরিত্রকে সুন্দর করে তার জন্য জান্নাতের উপরিভাগে এক গৃহ নির্মাণ করা হয়।” আবু দাউদ, তিরমিযী, ইবনে মাজাহ, </a:t>
            </a:r>
          </a:p>
        </p:txBody>
      </p:sp>
    </p:spTree>
    <p:extLst>
      <p:ext uri="{BB962C8B-B14F-4D97-AF65-F5344CB8AC3E}">
        <p14:creationId xmlns:p14="http://schemas.microsoft.com/office/powerpoint/2010/main" val="263572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sket of flowers&#10;&#10;Description automatically generated with medium confidence">
            <a:extLst>
              <a:ext uri="{FF2B5EF4-FFF2-40B4-BE49-F238E27FC236}">
                <a16:creationId xmlns:a16="http://schemas.microsoft.com/office/drawing/2014/main" id="{7C93F6DD-1CFA-4B36-8D17-87B8E384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981" y="858776"/>
            <a:ext cx="7022970" cy="3460812"/>
          </a:xfrm>
          <a:prstGeom prst="rect">
            <a:avLst/>
          </a:prstGeom>
        </p:spPr>
      </p:pic>
      <p:sp>
        <p:nvSpPr>
          <p:cNvPr id="5" name="TextBox 4">
            <a:extLst>
              <a:ext uri="{FF2B5EF4-FFF2-40B4-BE49-F238E27FC236}">
                <a16:creationId xmlns:a16="http://schemas.microsoft.com/office/drawing/2014/main" id="{8FB16317-CB8D-4534-BF12-16244C20D8BC}"/>
              </a:ext>
            </a:extLst>
          </p:cNvPr>
          <p:cNvSpPr txBox="1"/>
          <p:nvPr/>
        </p:nvSpPr>
        <p:spPr>
          <a:xfrm>
            <a:off x="2849252" y="4707844"/>
            <a:ext cx="6094428" cy="830997"/>
          </a:xfrm>
          <a:prstGeom prst="rect">
            <a:avLst/>
          </a:prstGeom>
          <a:noFill/>
        </p:spPr>
        <p:txBody>
          <a:bodyPr wrap="square">
            <a:spAutoFit/>
          </a:bodyPr>
          <a:lstStyle/>
          <a:p>
            <a:r>
              <a:rPr lang="en-US" sz="4800" dirty="0">
                <a:solidFill>
                  <a:srgbClr val="008000"/>
                </a:solidFill>
                <a:latin typeface="Bangla" panose="03000603000000000000" pitchFamily="66" charset="0"/>
                <a:cs typeface="Bangla" panose="03000603000000000000" pitchFamily="66" charset="0"/>
              </a:rPr>
              <a:t>    </a:t>
            </a:r>
            <a:r>
              <a:rPr lang="as-IN" sz="4800" dirty="0">
                <a:solidFill>
                  <a:srgbClr val="008000"/>
                </a:solidFill>
                <a:latin typeface="Bangla" panose="03000603000000000000" pitchFamily="66" charset="0"/>
                <a:cs typeface="Bangla" panose="03000603000000000000" pitchFamily="66" charset="0"/>
              </a:rPr>
              <a:t>জাযাকুমুল্লাহি </a:t>
            </a:r>
            <a:r>
              <a:rPr lang="en-US" sz="4800" dirty="0" err="1">
                <a:solidFill>
                  <a:srgbClr val="008000"/>
                </a:solidFill>
                <a:latin typeface="Bangla" panose="03000603000000000000" pitchFamily="66" charset="0"/>
                <a:cs typeface="Bangla" panose="03000603000000000000" pitchFamily="66" charset="0"/>
              </a:rPr>
              <a:t>খা</a:t>
            </a:r>
            <a:r>
              <a:rPr lang="as-IN" sz="4800" dirty="0">
                <a:solidFill>
                  <a:srgbClr val="008000"/>
                </a:solidFill>
                <a:latin typeface="Bangla" panose="03000603000000000000" pitchFamily="66" charset="0"/>
                <a:cs typeface="Bangla" panose="03000603000000000000" pitchFamily="66" charset="0"/>
              </a:rPr>
              <a:t>ইরান</a:t>
            </a:r>
            <a:endParaRPr lang="en-US" sz="4800" dirty="0">
              <a:solidFill>
                <a:srgbClr val="008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56589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F6AA32-13C2-415E-B4CB-5A6D2336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some flowers&#10;&#10;Description automatically generated with medium confidence">
            <a:extLst>
              <a:ext uri="{FF2B5EF4-FFF2-40B4-BE49-F238E27FC236}">
                <a16:creationId xmlns:a16="http://schemas.microsoft.com/office/drawing/2014/main" id="{FC164033-31E0-400A-B13D-595D7C9E04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213" r="1" b="6803"/>
          <a:stretch/>
        </p:blipFill>
        <p:spPr>
          <a:xfrm>
            <a:off x="20" y="-56354"/>
            <a:ext cx="12191980" cy="6857990"/>
          </a:xfrm>
          <a:prstGeom prst="rect">
            <a:avLst/>
          </a:prstGeom>
        </p:spPr>
      </p:pic>
      <p:sp>
        <p:nvSpPr>
          <p:cNvPr id="6" name="TextBox 5">
            <a:extLst>
              <a:ext uri="{FF2B5EF4-FFF2-40B4-BE49-F238E27FC236}">
                <a16:creationId xmlns:a16="http://schemas.microsoft.com/office/drawing/2014/main" id="{522B179F-5725-4F2A-A4CE-8B5F4E799832}"/>
              </a:ext>
            </a:extLst>
          </p:cNvPr>
          <p:cNvSpPr txBox="1"/>
          <p:nvPr/>
        </p:nvSpPr>
        <p:spPr>
          <a:xfrm>
            <a:off x="4542183" y="0"/>
            <a:ext cx="6158284" cy="584775"/>
          </a:xfrm>
          <a:prstGeom prst="rect">
            <a:avLst/>
          </a:prstGeom>
          <a:noFill/>
        </p:spPr>
        <p:txBody>
          <a:bodyPr wrap="square">
            <a:spAutoFit/>
          </a:bodyPr>
          <a:lstStyle/>
          <a:p>
            <a:r>
              <a:rPr lang="as-IN" sz="3200" b="1" dirty="0">
                <a:solidFill>
                  <a:srgbClr val="2C3861"/>
                </a:solidFill>
                <a:latin typeface="Bangla" panose="03000603000000000000" pitchFamily="66" charset="0"/>
                <a:cs typeface="Bangla" panose="03000603000000000000" pitchFamily="66" charset="0"/>
              </a:rPr>
              <a:t>জান্নাত-জাহান্নাম বর্তমানে প্রস্তুত রয়েছে</a:t>
            </a:r>
            <a:r>
              <a:rPr lang="en-US" sz="3200" b="1" dirty="0">
                <a:solidFill>
                  <a:srgbClr val="2C3861"/>
                </a:solidFill>
                <a:latin typeface="Bangla" panose="03000603000000000000" pitchFamily="66" charset="0"/>
                <a:cs typeface="Bangla" panose="03000603000000000000" pitchFamily="66" charset="0"/>
              </a:rPr>
              <a:t>:</a:t>
            </a:r>
            <a:endParaRPr lang="en-US" sz="3200" b="1" dirty="0">
              <a:solidFill>
                <a:srgbClr val="2C3861"/>
              </a:solidFill>
            </a:endParaRPr>
          </a:p>
        </p:txBody>
      </p:sp>
      <p:sp>
        <p:nvSpPr>
          <p:cNvPr id="7" name="TextBox 6">
            <a:extLst>
              <a:ext uri="{FF2B5EF4-FFF2-40B4-BE49-F238E27FC236}">
                <a16:creationId xmlns:a16="http://schemas.microsoft.com/office/drawing/2014/main" id="{AF6984B2-4AD7-4C0A-BBD6-32B66EF8DAB7}"/>
              </a:ext>
            </a:extLst>
          </p:cNvPr>
          <p:cNvSpPr txBox="1"/>
          <p:nvPr/>
        </p:nvSpPr>
        <p:spPr>
          <a:xfrm>
            <a:off x="2925049" y="212138"/>
            <a:ext cx="7916157" cy="1323439"/>
          </a:xfrm>
          <a:prstGeom prst="rect">
            <a:avLst/>
          </a:prstGeom>
          <a:noFill/>
        </p:spPr>
        <p:txBody>
          <a:bodyPr wrap="square">
            <a:spAutoFit/>
          </a:bodyPr>
          <a:lstStyle/>
          <a:p>
            <a:endParaRPr lang="ar-AE" sz="2000" b="1" dirty="0">
              <a:solidFill>
                <a:srgbClr val="8D2435"/>
              </a:solidFill>
              <a:latin typeface="Bangla" panose="03000603000000000000" pitchFamily="66" charset="0"/>
            </a:endParaRPr>
          </a:p>
          <a:p>
            <a:r>
              <a:rPr lang="ar-AE" sz="2000" b="1" dirty="0">
                <a:solidFill>
                  <a:srgbClr val="8D2435"/>
                </a:solidFill>
                <a:latin typeface="Bangla" panose="03000603000000000000" pitchFamily="66" charset="0"/>
              </a:rPr>
              <a:t>وَسَارِعُوا إِلَىٰ مَغْفِرَةٍ مِّن رَّبِّكُمْ وَجَنَّةٍ عَرْضُهَا السَّمَاوَاتُ وَالْأَرْضُ أُعِدَّتْ لِلْمُتَّقِينَ</a:t>
            </a:r>
          </a:p>
          <a:p>
            <a:r>
              <a:rPr lang="ar-AE" sz="2000" b="1" dirty="0">
                <a:solidFill>
                  <a:srgbClr val="8D2435"/>
                </a:solidFill>
                <a:latin typeface="Bangla" panose="03000603000000000000" pitchFamily="66" charset="0"/>
              </a:rPr>
              <a:t> </a:t>
            </a:r>
            <a:r>
              <a:rPr lang="as-IN" sz="2000" b="1" dirty="0">
                <a:solidFill>
                  <a:srgbClr val="8D2435"/>
                </a:solidFill>
                <a:latin typeface="Bangla" panose="03000603000000000000" pitchFamily="66" charset="0"/>
                <a:cs typeface="Bangla" panose="03000603000000000000" pitchFamily="66" charset="0"/>
              </a:rPr>
              <a:t>তোমরা প্রতিযোগিতা (ত্বরা) কর, তোমাদের প্রতিপালকের নিকট থেকে ক্ষমা এবং </a:t>
            </a:r>
            <a:r>
              <a:rPr lang="en-US" sz="2000" b="1" dirty="0" err="1">
                <a:solidFill>
                  <a:srgbClr val="8D2435"/>
                </a:solidFill>
                <a:latin typeface="Bangla" panose="03000603000000000000" pitchFamily="66" charset="0"/>
                <a:cs typeface="Bangla" panose="03000603000000000000" pitchFamily="66" charset="0"/>
              </a:rPr>
              <a:t>জান্নাতের</a:t>
            </a:r>
            <a:r>
              <a:rPr lang="as-IN" sz="2000" b="1" dirty="0">
                <a:solidFill>
                  <a:srgbClr val="8D2435"/>
                </a:solidFill>
                <a:latin typeface="Bangla" panose="03000603000000000000" pitchFamily="66" charset="0"/>
                <a:cs typeface="Bangla" panose="03000603000000000000" pitchFamily="66" charset="0"/>
              </a:rPr>
              <a:t> জন্য, যার প্রস্থ আকাশ ও পৃথিবীর সমান, যা ধর্মভীরুদের জন্য প্রস্তুত রাখা হয়েছে। (আলে ইমরানঃ ১৩৩)</a:t>
            </a:r>
          </a:p>
        </p:txBody>
      </p:sp>
      <p:sp>
        <p:nvSpPr>
          <p:cNvPr id="9" name="TextBox 8">
            <a:extLst>
              <a:ext uri="{FF2B5EF4-FFF2-40B4-BE49-F238E27FC236}">
                <a16:creationId xmlns:a16="http://schemas.microsoft.com/office/drawing/2014/main" id="{49DFCD65-9CA0-4EEE-8FB4-1826014DD612}"/>
              </a:ext>
            </a:extLst>
          </p:cNvPr>
          <p:cNvSpPr txBox="1"/>
          <p:nvPr/>
        </p:nvSpPr>
        <p:spPr>
          <a:xfrm>
            <a:off x="7060676" y="1561814"/>
            <a:ext cx="5131304" cy="1631216"/>
          </a:xfrm>
          <a:prstGeom prst="rect">
            <a:avLst/>
          </a:prstGeom>
          <a:noFill/>
        </p:spPr>
        <p:txBody>
          <a:bodyPr wrap="square">
            <a:spAutoFit/>
          </a:bodyPr>
          <a:lstStyle/>
          <a:p>
            <a:r>
              <a:rPr lang="as-IN" sz="2000" dirty="0">
                <a:solidFill>
                  <a:srgbClr val="0070C0"/>
                </a:solidFill>
                <a:latin typeface="Bangla" panose="03000603000000000000" pitchFamily="66" charset="0"/>
                <a:cs typeface="Bangla" panose="03000603000000000000" pitchFamily="66" charset="0"/>
              </a:rPr>
              <a:t>তোমরা আগ্রণী হও তোমাদের প্রতিপালকের ক্ষমা ও সেই জান্নাতের দিকে, যার প্রশস্ততা আকাশ ও পৃথিবীর প্রশস্ততার মত, যা প্রস্তুত করা হয়েছে আল্লাহ ও তাঁর রসূলগণে বিশ্বাসীদের জন্য। এটা আল্লাহর অনুগ্রহ, যাকে ইচ্ছা তিনি তাকে তা দান করেন। আর আল্লাহ মহা অনুগ্রহশীল। সূরা হাদীদঃ ২১</a:t>
            </a:r>
            <a:endParaRPr lang="en-US" sz="2000" dirty="0">
              <a:solidFill>
                <a:srgbClr val="0070C0"/>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74C801AB-D25D-4198-87BA-D7250470A8A4}"/>
              </a:ext>
            </a:extLst>
          </p:cNvPr>
          <p:cNvSpPr txBox="1"/>
          <p:nvPr/>
        </p:nvSpPr>
        <p:spPr>
          <a:xfrm>
            <a:off x="6794364" y="3003251"/>
            <a:ext cx="5486400" cy="1323439"/>
          </a:xfrm>
          <a:prstGeom prst="rect">
            <a:avLst/>
          </a:prstGeom>
          <a:noFill/>
        </p:spPr>
        <p:txBody>
          <a:bodyPr wrap="square">
            <a:spAutoFit/>
          </a:bodyPr>
          <a:lstStyle/>
          <a:p>
            <a:endParaRPr lang="ar-AE" sz="2000" b="1" dirty="0">
              <a:solidFill>
                <a:srgbClr val="8D2435"/>
              </a:solidFill>
              <a:latin typeface="Bangla" panose="03000603000000000000" pitchFamily="66" charset="0"/>
            </a:endParaRPr>
          </a:p>
          <a:p>
            <a:r>
              <a:rPr lang="ar-AE" sz="2000" b="1" dirty="0">
                <a:solidFill>
                  <a:srgbClr val="8D2435"/>
                </a:solidFill>
                <a:latin typeface="Bangla" panose="03000603000000000000" pitchFamily="66" charset="0"/>
              </a:rPr>
              <a:t>وَاتَّقُوا النَّارَ الَّتِي أُعِدَّتْ لِلْكَافِرِينَ</a:t>
            </a:r>
          </a:p>
          <a:p>
            <a:r>
              <a:rPr lang="ar-AE" sz="2000" b="1" dirty="0">
                <a:solidFill>
                  <a:srgbClr val="8D2435"/>
                </a:solidFill>
                <a:latin typeface="Bangla" panose="03000603000000000000" pitchFamily="66" charset="0"/>
              </a:rPr>
              <a:t> </a:t>
            </a:r>
            <a:r>
              <a:rPr lang="as-IN" sz="2000" b="1" dirty="0">
                <a:solidFill>
                  <a:srgbClr val="8D2435"/>
                </a:solidFill>
                <a:latin typeface="Bangla" panose="03000603000000000000" pitchFamily="66" charset="0"/>
                <a:cs typeface="Bangla" panose="03000603000000000000" pitchFamily="66" charset="0"/>
              </a:rPr>
              <a:t>তোমরা সেই আগুনকে ভয় কর, যা অবিশ্বাসীদের জন্য প্রস্তুত রাখা হয়েছে। আলে ইমরানঃ ১৩১</a:t>
            </a:r>
          </a:p>
        </p:txBody>
      </p:sp>
      <p:sp>
        <p:nvSpPr>
          <p:cNvPr id="13" name="TextBox 12">
            <a:extLst>
              <a:ext uri="{FF2B5EF4-FFF2-40B4-BE49-F238E27FC236}">
                <a16:creationId xmlns:a16="http://schemas.microsoft.com/office/drawing/2014/main" id="{C8DAE7F3-9337-4ABF-8EE4-218C1D31C98A}"/>
              </a:ext>
            </a:extLst>
          </p:cNvPr>
          <p:cNvSpPr txBox="1"/>
          <p:nvPr/>
        </p:nvSpPr>
        <p:spPr>
          <a:xfrm>
            <a:off x="6883128" y="3998984"/>
            <a:ext cx="5486400" cy="1323439"/>
          </a:xfrm>
          <a:prstGeom prst="rect">
            <a:avLst/>
          </a:prstGeom>
          <a:noFill/>
        </p:spPr>
        <p:txBody>
          <a:bodyPr wrap="square">
            <a:spAutoFit/>
          </a:bodyPr>
          <a:lstStyle/>
          <a:p>
            <a:endParaRPr lang="ar-AE" sz="2000" dirty="0">
              <a:solidFill>
                <a:srgbClr val="0070C0"/>
              </a:solidFill>
              <a:latin typeface="Bangla" panose="03000603000000000000" pitchFamily="66" charset="0"/>
            </a:endParaRPr>
          </a:p>
          <a:p>
            <a:r>
              <a:rPr lang="ar-AE" sz="2000" dirty="0">
                <a:solidFill>
                  <a:srgbClr val="0070C0"/>
                </a:solidFill>
                <a:latin typeface="Bangla" panose="03000603000000000000" pitchFamily="66" charset="0"/>
              </a:rPr>
              <a:t>إِنَّ جَهَنَّمَ كَانَتْ مِرْصَادًا (21) لِّلطَّاغِينَ مَآبًا (22 </a:t>
            </a:r>
            <a:r>
              <a:rPr lang="as-IN" sz="2000" dirty="0">
                <a:solidFill>
                  <a:srgbClr val="0070C0"/>
                </a:solidFill>
                <a:latin typeface="Bangla" panose="03000603000000000000" pitchFamily="66" charset="0"/>
                <a:cs typeface="Bangla" panose="03000603000000000000" pitchFamily="66" charset="0"/>
              </a:rPr>
              <a:t>নিশ্চয়ই জাহান্নাম ওঁৎ পেতে রয়েছে---সীমালংঘনকারীদের প্রত্যাবর্তনস্থল রূপে। </a:t>
            </a:r>
            <a:r>
              <a:rPr lang="en-US" sz="2000" dirty="0">
                <a:solidFill>
                  <a:srgbClr val="0070C0"/>
                </a:solidFill>
                <a:latin typeface="Bangla" panose="03000603000000000000" pitchFamily="66" charset="0"/>
                <a:cs typeface="Bangla" panose="03000603000000000000" pitchFamily="66" charset="0"/>
              </a:rPr>
              <a:t>           </a:t>
            </a:r>
          </a:p>
          <a:p>
            <a:r>
              <a:rPr lang="en-US" sz="2000" dirty="0">
                <a:solidFill>
                  <a:srgbClr val="0070C0"/>
                </a:solidFill>
                <a:latin typeface="Bangla" panose="03000603000000000000" pitchFamily="66" charset="0"/>
                <a:cs typeface="Bangla" panose="03000603000000000000" pitchFamily="66" charset="0"/>
              </a:rPr>
              <a:t>                      </a:t>
            </a:r>
            <a:r>
              <a:rPr lang="en-US" sz="2000" dirty="0" err="1">
                <a:solidFill>
                  <a:srgbClr val="0070C0"/>
                </a:solidFill>
                <a:latin typeface="Bangla" panose="03000603000000000000" pitchFamily="66" charset="0"/>
                <a:cs typeface="Bangla" panose="03000603000000000000" pitchFamily="66" charset="0"/>
              </a:rPr>
              <a:t>সূরা</a:t>
            </a:r>
            <a:r>
              <a:rPr lang="en-US" sz="2000" dirty="0">
                <a:solidFill>
                  <a:srgbClr val="0070C0"/>
                </a:solidFill>
                <a:latin typeface="Bangla" panose="03000603000000000000" pitchFamily="66" charset="0"/>
                <a:cs typeface="Bangla" panose="03000603000000000000" pitchFamily="66" charset="0"/>
              </a:rPr>
              <a:t> </a:t>
            </a:r>
            <a:r>
              <a:rPr lang="en-US" sz="2000" dirty="0" err="1">
                <a:solidFill>
                  <a:srgbClr val="0070C0"/>
                </a:solidFill>
                <a:latin typeface="Bangla" panose="03000603000000000000" pitchFamily="66" charset="0"/>
                <a:cs typeface="Bangla" panose="03000603000000000000" pitchFamily="66" charset="0"/>
              </a:rPr>
              <a:t>আন</a:t>
            </a:r>
            <a:r>
              <a:rPr lang="en-US" sz="2000" dirty="0">
                <a:solidFill>
                  <a:srgbClr val="0070C0"/>
                </a:solidFill>
                <a:latin typeface="Bangla" panose="03000603000000000000" pitchFamily="66" charset="0"/>
                <a:cs typeface="Bangla" panose="03000603000000000000" pitchFamily="66" charset="0"/>
              </a:rPr>
              <a:t> </a:t>
            </a:r>
            <a:r>
              <a:rPr lang="as-IN" sz="2000" dirty="0">
                <a:solidFill>
                  <a:srgbClr val="0070C0"/>
                </a:solidFill>
                <a:latin typeface="Bangla" panose="03000603000000000000" pitchFamily="66" charset="0"/>
                <a:cs typeface="Bangla" panose="03000603000000000000" pitchFamily="66" charset="0"/>
              </a:rPr>
              <a:t>নাবাঃ ২১</a:t>
            </a:r>
            <a:r>
              <a:rPr lang="en-US" sz="2000" dirty="0">
                <a:solidFill>
                  <a:srgbClr val="0070C0"/>
                </a:solidFill>
                <a:latin typeface="Bangla" panose="03000603000000000000" pitchFamily="66" charset="0"/>
                <a:cs typeface="Bangla" panose="03000603000000000000" pitchFamily="66" charset="0"/>
              </a:rPr>
              <a:t>-</a:t>
            </a:r>
            <a:r>
              <a:rPr lang="as-IN" sz="2000" dirty="0">
                <a:solidFill>
                  <a:srgbClr val="0070C0"/>
                </a:solidFill>
                <a:latin typeface="Bangla" panose="03000603000000000000" pitchFamily="66" charset="0"/>
                <a:cs typeface="Bangla" panose="03000603000000000000" pitchFamily="66" charset="0"/>
              </a:rPr>
              <a:t>২২</a:t>
            </a:r>
          </a:p>
        </p:txBody>
      </p:sp>
      <p:sp>
        <p:nvSpPr>
          <p:cNvPr id="15" name="TextBox 14">
            <a:extLst>
              <a:ext uri="{FF2B5EF4-FFF2-40B4-BE49-F238E27FC236}">
                <a16:creationId xmlns:a16="http://schemas.microsoft.com/office/drawing/2014/main" id="{87FE8607-8409-4EB0-B2D3-419E1D8D7D05}"/>
              </a:ext>
            </a:extLst>
          </p:cNvPr>
          <p:cNvSpPr txBox="1"/>
          <p:nvPr/>
        </p:nvSpPr>
        <p:spPr>
          <a:xfrm>
            <a:off x="2037772" y="1661707"/>
            <a:ext cx="4176074" cy="2246769"/>
          </a:xfrm>
          <a:prstGeom prst="rect">
            <a:avLst/>
          </a:prstGeom>
          <a:noFill/>
        </p:spPr>
        <p:txBody>
          <a:bodyPr wrap="square">
            <a:spAutoFit/>
          </a:bodyPr>
          <a:lstStyle/>
          <a:p>
            <a:r>
              <a:rPr lang="as-IN" sz="2000" dirty="0">
                <a:solidFill>
                  <a:srgbClr val="008000"/>
                </a:solidFill>
                <a:latin typeface="Bangla" panose="03000603000000000000" pitchFamily="66" charset="0"/>
                <a:cs typeface="Bangla" panose="03000603000000000000" pitchFamily="66" charset="0"/>
              </a:rPr>
              <a:t>মহানবী (</a:t>
            </a:r>
            <a:r>
              <a:rPr lang="ar-AE" sz="2000" dirty="0">
                <a:solidFill>
                  <a:srgbClr val="008000"/>
                </a:solidFill>
                <a:latin typeface="Bangla" panose="03000603000000000000" pitchFamily="66" charset="0"/>
              </a:rPr>
              <a:t>ﷺ</a:t>
            </a:r>
            <a:r>
              <a:rPr lang="en-US" sz="2000" dirty="0">
                <a:solidFill>
                  <a:srgbClr val="008000"/>
                </a:solidFill>
                <a:latin typeface="Bangla" panose="03000603000000000000" pitchFamily="66" charset="0"/>
                <a:cs typeface="Bangla" panose="03000603000000000000" pitchFamily="66" charset="0"/>
              </a:rPr>
              <a:t> ব</a:t>
            </a:r>
            <a:r>
              <a:rPr lang="as-IN" sz="2000" dirty="0">
                <a:solidFill>
                  <a:srgbClr val="008000"/>
                </a:solidFill>
                <a:latin typeface="Bangla" panose="03000603000000000000" pitchFamily="66" charset="0"/>
                <a:cs typeface="Bangla" panose="03000603000000000000" pitchFamily="66" charset="0"/>
              </a:rPr>
              <a:t>লেন, “তোমাদের কেউ যখন মারা যায়, তখন সকালসন্ধ্যায় তার অবস্থানক্ষেত্র তাকে প্রদর্শন করা হয়। জান্নাতী হলে জান্নাতের এবং জাহান্নামী হলে জাহান্নামের। তাকে বলা হয়, এই হল তোমার থাকার জায়গা; যে পর্যন্ত না তোমাকে কিয়ামতে আল্লাহ পুনরুত্থিত করবেন।” </a:t>
            </a:r>
            <a:endParaRPr lang="en-US" sz="2000" dirty="0">
              <a:solidFill>
                <a:srgbClr val="008000"/>
              </a:solidFill>
              <a:latin typeface="Bangla" panose="03000603000000000000" pitchFamily="66" charset="0"/>
              <a:cs typeface="Bangla" panose="03000603000000000000" pitchFamily="66" charset="0"/>
            </a:endParaRPr>
          </a:p>
          <a:p>
            <a:r>
              <a:rPr lang="en-US" sz="2000" dirty="0">
                <a:solidFill>
                  <a:srgbClr val="008000"/>
                </a:solidFill>
                <a:latin typeface="Bangla" panose="03000603000000000000" pitchFamily="66" charset="0"/>
                <a:cs typeface="Bangla" panose="03000603000000000000" pitchFamily="66" charset="0"/>
              </a:rPr>
              <a:t>           </a:t>
            </a:r>
            <a:r>
              <a:rPr lang="as-IN" sz="2000" dirty="0">
                <a:solidFill>
                  <a:srgbClr val="008000"/>
                </a:solidFill>
                <a:latin typeface="Bangla" panose="03000603000000000000" pitchFamily="66" charset="0"/>
                <a:cs typeface="Bangla" panose="03000603000000000000" pitchFamily="66" charset="0"/>
              </a:rPr>
              <a:t>(বুখারী ১৩৭৯, মুসলিম ২৮৬৬নং</a:t>
            </a:r>
            <a:endParaRPr lang="en-US" sz="2000" dirty="0">
              <a:solidFill>
                <a:srgbClr val="008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27042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F6AA32-13C2-415E-B4CB-5A6D2336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F100DA2-D6DF-42F4-88A1-FC05D648F9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30"/>
          <a:stretch/>
        </p:blipFill>
        <p:spPr>
          <a:xfrm>
            <a:off x="20" y="0"/>
            <a:ext cx="12191980" cy="6857990"/>
          </a:xfrm>
          <a:prstGeom prst="rect">
            <a:avLst/>
          </a:prstGeom>
        </p:spPr>
      </p:pic>
      <p:sp>
        <p:nvSpPr>
          <p:cNvPr id="6" name="TextBox 5">
            <a:extLst>
              <a:ext uri="{FF2B5EF4-FFF2-40B4-BE49-F238E27FC236}">
                <a16:creationId xmlns:a16="http://schemas.microsoft.com/office/drawing/2014/main" id="{66BC9777-DF44-4EE0-A6C7-8FA5C96E11BF}"/>
              </a:ext>
            </a:extLst>
          </p:cNvPr>
          <p:cNvSpPr txBox="1"/>
          <p:nvPr/>
        </p:nvSpPr>
        <p:spPr>
          <a:xfrm>
            <a:off x="2641863" y="121705"/>
            <a:ext cx="6169842" cy="523220"/>
          </a:xfrm>
          <a:prstGeom prst="rect">
            <a:avLst/>
          </a:prstGeom>
          <a:noFill/>
        </p:spPr>
        <p:txBody>
          <a:bodyPr wrap="square">
            <a:spAutoFit/>
          </a:bodyPr>
          <a:lstStyle/>
          <a:p>
            <a:r>
              <a:rPr lang="as-IN" sz="2800" dirty="0">
                <a:solidFill>
                  <a:srgbClr val="FFFF00"/>
                </a:solidFill>
                <a:latin typeface="Bangla" panose="03000603000000000000" pitchFamily="66" charset="0"/>
                <a:cs typeface="Bangla" panose="03000603000000000000" pitchFamily="66" charset="0"/>
              </a:rPr>
              <a:t>সর্বোচ্চ ও সর্বনিম্ন শ্রেণীর জান্নাতী</a:t>
            </a:r>
            <a:r>
              <a:rPr lang="en-US" sz="2800" dirty="0">
                <a:solidFill>
                  <a:srgbClr val="FFFF00"/>
                </a:solidFill>
                <a:latin typeface="Bangla" panose="03000603000000000000" pitchFamily="66" charset="0"/>
                <a:cs typeface="Bangla" panose="03000603000000000000" pitchFamily="66" charset="0"/>
              </a:rPr>
              <a:t>ঃ</a:t>
            </a:r>
          </a:p>
        </p:txBody>
      </p:sp>
      <p:sp>
        <p:nvSpPr>
          <p:cNvPr id="7" name="TextBox 6">
            <a:extLst>
              <a:ext uri="{FF2B5EF4-FFF2-40B4-BE49-F238E27FC236}">
                <a16:creationId xmlns:a16="http://schemas.microsoft.com/office/drawing/2014/main" id="{BA3EF549-F6DB-446B-80B4-39917572978A}"/>
              </a:ext>
            </a:extLst>
          </p:cNvPr>
          <p:cNvSpPr txBox="1"/>
          <p:nvPr/>
        </p:nvSpPr>
        <p:spPr>
          <a:xfrm>
            <a:off x="169682" y="644925"/>
            <a:ext cx="9596487" cy="4401205"/>
          </a:xfrm>
          <a:prstGeom prst="rect">
            <a:avLst/>
          </a:prstGeom>
          <a:noFill/>
        </p:spPr>
        <p:txBody>
          <a:bodyPr wrap="square">
            <a:spAutoFit/>
          </a:bodyPr>
          <a:lstStyle/>
          <a:p>
            <a:r>
              <a:rPr lang="as-IN" sz="2000" dirty="0">
                <a:solidFill>
                  <a:srgbClr val="2C3861"/>
                </a:solidFill>
                <a:latin typeface="Bangla" panose="03000603000000000000" pitchFamily="66" charset="0"/>
                <a:cs typeface="Bangla" panose="03000603000000000000" pitchFamily="66" charset="0"/>
              </a:rPr>
              <a:t>রাসূলুল্লাহ</a:t>
            </a:r>
            <a:r>
              <a:rPr lang="en-US" sz="2000" dirty="0">
                <a:solidFill>
                  <a:srgbClr val="2C3861"/>
                </a:solidFill>
                <a:latin typeface="Bangla" panose="03000603000000000000" pitchFamily="66" charset="0"/>
                <a:cs typeface="Bangla" panose="03000603000000000000" pitchFamily="66" charset="0"/>
              </a:rPr>
              <a:t> </a:t>
            </a:r>
            <a:r>
              <a:rPr lang="ar-AE" sz="2000" dirty="0">
                <a:solidFill>
                  <a:srgbClr val="2C3861"/>
                </a:solidFill>
                <a:latin typeface="Bangla" panose="03000603000000000000" pitchFamily="66" charset="0"/>
              </a:rPr>
              <a:t>ﷺ</a:t>
            </a:r>
            <a:r>
              <a:rPr lang="en-US" sz="2000" dirty="0">
                <a:solidFill>
                  <a:srgbClr val="2C3861"/>
                </a:solidFill>
                <a:latin typeface="Bangla" panose="03000603000000000000" pitchFamily="66" charset="0"/>
              </a:rPr>
              <a:t> </a:t>
            </a:r>
            <a:r>
              <a:rPr lang="as-IN" sz="2000" dirty="0">
                <a:solidFill>
                  <a:srgbClr val="2C3861"/>
                </a:solidFill>
                <a:latin typeface="Bangla" panose="03000603000000000000" pitchFamily="66" charset="0"/>
                <a:cs typeface="Bangla" panose="03000603000000000000" pitchFamily="66" charset="0"/>
              </a:rPr>
              <a:t>বলেছেন, “মূসা (আঃ) স্বীয় প্রভুকে জিজ্ঞাসা করলেন, ‘জান্নাতীদের মধ্যে সবচেয়ে নিম্নমানের জান্নাতী কে হবে? আল্লাহ তাআলা উত্তর দিলেন, সে হবে এমন একটি লোক, যে সমস্ত জান্নাতীগণ জান্নাতে প্রবেশ করার পর (সর্বশেষে) আসবে। তখন তাকে বলা হবে, তুমি জান্নাতে প্রবেশ কর। সে বলবে, হে প্রভু! আমি কিভাবে (কোথায়) প্রবেশ করব? অথচ সমস্ত লোক নিজ নিজ জায়গা দখল করেছে এবং নিজ নিজ অংশ নিয়ে ফেলেছে। তখন তাকে বলা হবে, তুমি কি এতে সন্তুষ্ট যে, পৃথিবীর রাজাদের মধ্যে কোন রাজার মত তোমার রাজত্ব হবে? সে বলবে, প্রভু! আমি এতেই সন্তুষ্ট। তারপর আল্লাহ বলবেন, তোমার জন্য তাই দেওয়া হল। আর ওর সমতুল্য, ওর সমতুল্য, ওর সমতুল্য, ওর সমতুল্য (অর্থাৎ, ওর চার গুণ রাজত্ব দেওয়া হল)। সে পঞ্চমবারে বলবে, হে আমার প্রভু! আমি (ওতেই) সন্তুষ্ট। তখন আল্লাহ বলবেন, তোমার জন্য এটা এবং এর দশগুণ (রাজত্ব তোমাকে দেওয়া হল)। এ ছাড়াও তোমার জন্য রইল সে সব বস্তু, যা তোমার অন্তর কামনা করবে এবং তোমার চক্ষু তৃপ্তি উপভোগ করবে। তখন সে বলবে, আমি ওতেই সন্তুষ্ট, হে প্রভু।</a:t>
            </a:r>
            <a:endParaRPr lang="en-US" sz="2000" dirty="0">
              <a:solidFill>
                <a:srgbClr val="2C3861"/>
              </a:solidFill>
              <a:latin typeface="Bangla" panose="03000603000000000000" pitchFamily="66" charset="0"/>
              <a:cs typeface="Bangla" panose="03000603000000000000" pitchFamily="66" charset="0"/>
            </a:endParaRPr>
          </a:p>
          <a:p>
            <a:endParaRPr lang="as-IN" sz="2000" dirty="0">
              <a:solidFill>
                <a:srgbClr val="2C3861"/>
              </a:solidFill>
              <a:latin typeface="Bangla" panose="03000603000000000000" pitchFamily="66" charset="0"/>
              <a:cs typeface="Bangla" panose="03000603000000000000" pitchFamily="66" charset="0"/>
            </a:endParaRPr>
          </a:p>
          <a:p>
            <a:r>
              <a:rPr lang="as-IN" sz="2000" dirty="0">
                <a:solidFill>
                  <a:srgbClr val="2C3861"/>
                </a:solidFill>
                <a:latin typeface="Bangla" panose="03000603000000000000" pitchFamily="66" charset="0"/>
                <a:cs typeface="Bangla" panose="03000603000000000000" pitchFamily="66" charset="0"/>
              </a:rPr>
              <a:t>(মূসা (আঃ) বললেন, হে আমার প্রতিপালক! আর সর্বোচ্চ স্তরের জান্নাতী কারা হবে? আল্লাহ তাআলা বললেন, তারা হবে সেই সব বান্দা, যাদেরকে আমি চাই। আমি স্বহস্তে যাদের জন্য সম্মান-বৃক্ষ রোপণ করেছি এবং তার উপর সীলমোহর অংকিত করে দিয়েছি (যাতে তারা ব্যতিরেকে অন্য কেউ তা দেখতে না পায়)। সুতরাং কোন চক্ষু তা দর্শন করেনি, কোন কর্ণ তা শ্রবণ করেনি এবং কোন মানুষের মনে তা কল্পিতও হয়নি।” (মুসলিম)।</a:t>
            </a:r>
            <a:r>
              <a:rPr lang="en-US" sz="2000" dirty="0">
                <a:solidFill>
                  <a:srgbClr val="2C3861"/>
                </a:solidFill>
                <a:latin typeface="Bangla" panose="03000603000000000000" pitchFamily="66" charset="0"/>
                <a:cs typeface="Bangla" panose="03000603000000000000" pitchFamily="66" charset="0"/>
              </a:rPr>
              <a:t> </a:t>
            </a:r>
            <a:endParaRPr lang="as-IN" sz="2000" dirty="0">
              <a:solidFill>
                <a:srgbClr val="2C3861"/>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07778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F6AA32-13C2-415E-B4CB-5A6D2336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flower, plant&#10;&#10;Description automatically generated">
            <a:extLst>
              <a:ext uri="{FF2B5EF4-FFF2-40B4-BE49-F238E27FC236}">
                <a16:creationId xmlns:a16="http://schemas.microsoft.com/office/drawing/2014/main" id="{EF94F25A-0FE3-480D-B309-1EB4089B64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25" b="14988"/>
          <a:stretch/>
        </p:blipFill>
        <p:spPr>
          <a:xfrm>
            <a:off x="20" y="10"/>
            <a:ext cx="12191980" cy="6857990"/>
          </a:xfrm>
          <a:prstGeom prst="rect">
            <a:avLst/>
          </a:prstGeom>
        </p:spPr>
      </p:pic>
      <p:sp>
        <p:nvSpPr>
          <p:cNvPr id="6" name="TextBox 5">
            <a:extLst>
              <a:ext uri="{FF2B5EF4-FFF2-40B4-BE49-F238E27FC236}">
                <a16:creationId xmlns:a16="http://schemas.microsoft.com/office/drawing/2014/main" id="{E2F2977D-234D-494E-ABDA-29C5A347DA14}"/>
              </a:ext>
            </a:extLst>
          </p:cNvPr>
          <p:cNvSpPr txBox="1"/>
          <p:nvPr/>
        </p:nvSpPr>
        <p:spPr>
          <a:xfrm>
            <a:off x="75414" y="94268"/>
            <a:ext cx="9219415" cy="3795783"/>
          </a:xfrm>
          <a:prstGeom prst="rect">
            <a:avLst/>
          </a:prstGeom>
          <a:noFill/>
        </p:spPr>
        <p:txBody>
          <a:bodyPr wrap="square">
            <a:spAutoFit/>
          </a:bodyPr>
          <a:lstStyle/>
          <a:p>
            <a:pPr marL="0" marR="0">
              <a:lnSpc>
                <a:spcPct val="107000"/>
              </a:lnSpc>
              <a:spcBef>
                <a:spcPts val="0"/>
              </a:spcBef>
              <a:spcAft>
                <a:spcPts val="800"/>
              </a:spcAft>
            </a:pPr>
            <a:r>
              <a:rPr lang="en-US" sz="2800" dirty="0" err="1">
                <a:solidFill>
                  <a:srgbClr val="008000"/>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800" dirty="0">
                <a:solidFill>
                  <a:srgbClr val="00800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8000"/>
                </a:solidFill>
                <a:effectLst/>
                <a:latin typeface="Bangla" panose="03000603000000000000" pitchFamily="66" charset="0"/>
                <a:ea typeface="Calibri" panose="020F0502020204030204" pitchFamily="34" charset="0"/>
                <a:cs typeface="Bangla" panose="03000603000000000000" pitchFamily="66" charset="0"/>
              </a:rPr>
              <a:t>সর্বোচ্চ</a:t>
            </a:r>
            <a:r>
              <a:rPr lang="en-US" sz="2800" dirty="0">
                <a:solidFill>
                  <a:srgbClr val="00800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8000"/>
                </a:solidFill>
                <a:effectLst/>
                <a:latin typeface="Bangla" panose="03000603000000000000" pitchFamily="66" charset="0"/>
                <a:ea typeface="Calibri" panose="020F0502020204030204" pitchFamily="34" charset="0"/>
                <a:cs typeface="Bangla" panose="03000603000000000000" pitchFamily="66" charset="0"/>
              </a:rPr>
              <a:t>স্থান</a:t>
            </a:r>
            <a:r>
              <a:rPr lang="en-US" sz="2800" dirty="0">
                <a:solidFill>
                  <a:srgbClr val="00800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8000"/>
                </a:solidFill>
                <a:effectLst/>
                <a:latin typeface="Bangla" panose="03000603000000000000" pitchFamily="66" charset="0"/>
                <a:ea typeface="Calibri" panose="020F0502020204030204" pitchFamily="34" charset="0"/>
                <a:cs typeface="Bangla" panose="03000603000000000000" pitchFamily="66" charset="0"/>
              </a:rPr>
              <a:t>অসীলাহ</a:t>
            </a:r>
            <a:r>
              <a:rPr lang="en-US" sz="2800" dirty="0">
                <a:solidFill>
                  <a:srgbClr val="00800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সর্বোচ্চ</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স্থানের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নাম</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অসীলাহ</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স্থান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সর্বোচ্চ</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মানুষের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প্রাপ্য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হলেন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আমাদের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নবী</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মুহাম্মাদ</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(ﷺ)।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তিনি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বলেন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মুআযযিনকে</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আযান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দিতে</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শুনলে</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তোমরাও</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ওর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মতই</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বল</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অতঃপর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উপর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দরূদ</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পাঠ</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কেন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ব্যক্তি</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উপর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একবার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দরূদ</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পাঠ</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আল্লাহ</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এর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বিনিময়ে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উপর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দশবার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রহমত</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বর্ষণ</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করেন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অতঃপর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তোমরা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নিকট</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অসীলাহ</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কর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কারণ</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অসীলাহ</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হল</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এমন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এক</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সুউচ্চ</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স্থান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বান্দাদের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মধ্যে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একটি</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বান্দার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উপযুক্ত</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আমি</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আশা</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রাখি</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সেই</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বান্দা</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আমিই</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সুতরাং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ব্যক্তি</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ঐ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অসীলাহ</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প্রার্থনা</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করবে</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তার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জন্য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আমার</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শাফাআত</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সুপারিশ</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ধার্য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হয়ে</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যাবে</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আহমাদ</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মুসলিম</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৩৮৪, </a:t>
            </a:r>
            <a:r>
              <a:rPr lang="en-US" sz="2400" dirty="0" err="1">
                <a:solidFill>
                  <a:srgbClr val="8E2EA1"/>
                </a:solidFill>
                <a:effectLst/>
                <a:latin typeface="Bangla" panose="03000603000000000000" pitchFamily="66" charset="0"/>
                <a:ea typeface="Calibri" panose="020F0502020204030204" pitchFamily="34" charset="0"/>
                <a:cs typeface="Bangla" panose="03000603000000000000" pitchFamily="66" charset="0"/>
              </a:rPr>
              <a:t>মিশকাত</a:t>
            </a:r>
            <a:r>
              <a:rPr lang="en-US" sz="2400" dirty="0">
                <a:solidFill>
                  <a:srgbClr val="8E2EA1"/>
                </a:solidFill>
                <a:effectLst/>
                <a:latin typeface="Bangla" panose="03000603000000000000" pitchFamily="66" charset="0"/>
                <a:ea typeface="Calibri" panose="020F0502020204030204" pitchFamily="34" charset="0"/>
                <a:cs typeface="Bangla" panose="03000603000000000000" pitchFamily="66" charset="0"/>
              </a:rPr>
              <a:t> ৬৫৭)</a:t>
            </a:r>
          </a:p>
        </p:txBody>
      </p:sp>
      <p:sp>
        <p:nvSpPr>
          <p:cNvPr id="7" name="TextBox 6">
            <a:extLst>
              <a:ext uri="{FF2B5EF4-FFF2-40B4-BE49-F238E27FC236}">
                <a16:creationId xmlns:a16="http://schemas.microsoft.com/office/drawing/2014/main" id="{5BA45485-3787-4C8C-9A5C-79332AE1598E}"/>
              </a:ext>
            </a:extLst>
          </p:cNvPr>
          <p:cNvSpPr txBox="1"/>
          <p:nvPr/>
        </p:nvSpPr>
        <p:spPr>
          <a:xfrm>
            <a:off x="4557858" y="4199171"/>
            <a:ext cx="7074817" cy="2369880"/>
          </a:xfrm>
          <a:prstGeom prst="rect">
            <a:avLst/>
          </a:prstGeom>
          <a:noFill/>
        </p:spPr>
        <p:txBody>
          <a:bodyPr wrap="square">
            <a:spAutoFit/>
          </a:bodyPr>
          <a:lstStyle/>
          <a:p>
            <a:r>
              <a:rPr lang="as-IN" sz="2800" dirty="0">
                <a:solidFill>
                  <a:srgbClr val="00B0F0"/>
                </a:solidFill>
                <a:latin typeface="Bangla" panose="03000603000000000000" pitchFamily="66" charset="0"/>
                <a:cs typeface="Bangla" panose="03000603000000000000" pitchFamily="66" charset="0"/>
              </a:rPr>
              <a:t>উচ্চ স্থানসমূহ কাদের জন্য?</a:t>
            </a:r>
          </a:p>
          <a:p>
            <a:r>
              <a:rPr lang="as-IN" sz="2400" dirty="0">
                <a:solidFill>
                  <a:srgbClr val="008000"/>
                </a:solidFill>
                <a:latin typeface="Bangla" panose="03000603000000000000" pitchFamily="66" charset="0"/>
                <a:cs typeface="Bangla" panose="03000603000000000000" pitchFamily="66" charset="0"/>
              </a:rPr>
              <a:t>জান্নাতের উচ্চ স্থানসমূহ শহীদদের জন্য। সেই শহীদদের জন্য, যারা প্রথম কাতারে থেকে যুদ্ধ করেন। যারা শহীদ হওয়া পর্যন্ত পিছন ফিরে তাকান না। এঁদের ব্যাপারে মহান আল্লাহ সন্তুষ্ট হয়ে হাসেন। এঁরাই হলেন সর্বশ্রেষ্ঠ শহীদ। এঁদের কোন হিসাব নেই। এঁদের জন্যই রয়েছে জান্নাতের উচ্চ উচ্চ স্থান। (আহমাদ, সঃ জামে' ১১১৮নং)</a:t>
            </a:r>
          </a:p>
        </p:txBody>
      </p:sp>
      <p:sp>
        <p:nvSpPr>
          <p:cNvPr id="9" name="TextBox 8">
            <a:extLst>
              <a:ext uri="{FF2B5EF4-FFF2-40B4-BE49-F238E27FC236}">
                <a16:creationId xmlns:a16="http://schemas.microsoft.com/office/drawing/2014/main" id="{C488C120-765F-4B44-B4C8-FE839FAFCA33}"/>
              </a:ext>
            </a:extLst>
          </p:cNvPr>
          <p:cNvSpPr txBox="1"/>
          <p:nvPr/>
        </p:nvSpPr>
        <p:spPr>
          <a:xfrm>
            <a:off x="238028" y="3773984"/>
            <a:ext cx="3560975" cy="1938992"/>
          </a:xfrm>
          <a:prstGeom prst="rect">
            <a:avLst/>
          </a:prstGeom>
          <a:noFill/>
        </p:spPr>
        <p:txBody>
          <a:bodyPr wrap="square">
            <a:spAutoFit/>
          </a:bodyPr>
          <a:lstStyle/>
          <a:p>
            <a:r>
              <a:rPr lang="as-IN" sz="2000" dirty="0">
                <a:solidFill>
                  <a:srgbClr val="3E0921"/>
                </a:solidFill>
                <a:latin typeface="Bangla" panose="03000603000000000000" pitchFamily="66" charset="0"/>
                <a:cs typeface="Bangla" panose="03000603000000000000" pitchFamily="66" charset="0"/>
              </a:rPr>
              <a:t>আল্লাহর রসূল </a:t>
            </a:r>
            <a:r>
              <a:rPr lang="ar-AE" sz="2000" dirty="0">
                <a:solidFill>
                  <a:srgbClr val="3E0921"/>
                </a:solidFill>
                <a:latin typeface="Bangla" panose="03000603000000000000" pitchFamily="66" charset="0"/>
              </a:rPr>
              <a:t>ﷺ</a:t>
            </a:r>
            <a:r>
              <a:rPr lang="en-US" sz="2000" dirty="0">
                <a:solidFill>
                  <a:srgbClr val="3E0921"/>
                </a:solidFill>
                <a:latin typeface="Bangla" panose="03000603000000000000" pitchFamily="66" charset="0"/>
              </a:rPr>
              <a:t> </a:t>
            </a:r>
            <a:r>
              <a:rPr lang="as-IN" sz="2000" dirty="0">
                <a:solidFill>
                  <a:srgbClr val="3E0921"/>
                </a:solidFill>
                <a:latin typeface="Bangla" panose="03000603000000000000" pitchFamily="66" charset="0"/>
                <a:cs typeface="Bangla" panose="03000603000000000000" pitchFamily="66" charset="0"/>
              </a:rPr>
              <a:t>বলেছেন, “আমি ও অনাথ (এতীমের) তত্ত্বাবধায়ক জান্নাতে এরূপ (পাশাপাশি) বাস করব।” এর সাথে তিনি তাঁর তর্জনী ও মধ্যমা অঙ্গুলি দ্বারা ইঙ্গিত করলেন এবং দুটির মাঝে একটু ফাঁক করলেন।” (বুখারী ৫৩০৪)।</a:t>
            </a:r>
            <a:endParaRPr lang="en-US" sz="2000" dirty="0">
              <a:solidFill>
                <a:srgbClr val="3E0921"/>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6706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6F8AE2-ADE1-4F2F-B0C5-43BA8AE69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flowers&#10;&#10;Description automatically generated with medium confidence">
            <a:extLst>
              <a:ext uri="{FF2B5EF4-FFF2-40B4-BE49-F238E27FC236}">
                <a16:creationId xmlns:a16="http://schemas.microsoft.com/office/drawing/2014/main" id="{A954A470-5DDF-4C37-B8CE-A9FF325E017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96" r="1" b="110"/>
          <a:stretch/>
        </p:blipFill>
        <p:spPr>
          <a:xfrm>
            <a:off x="95190" y="88900"/>
            <a:ext cx="12007910" cy="6632576"/>
          </a:xfrm>
          <a:custGeom>
            <a:avLst/>
            <a:gdLst/>
            <a:ahLst/>
            <a:cxnLst/>
            <a:rect l="l" t="t" r="r" b="b"/>
            <a:pathLst>
              <a:path w="11609843" h="6057523">
                <a:moveTo>
                  <a:pt x="329451" y="1"/>
                </a:moveTo>
                <a:cubicBezTo>
                  <a:pt x="473755" y="7"/>
                  <a:pt x="634888" y="5607"/>
                  <a:pt x="759878" y="7472"/>
                </a:cubicBezTo>
                <a:lnTo>
                  <a:pt x="8811740" y="57994"/>
                </a:lnTo>
                <a:lnTo>
                  <a:pt x="10133387" y="58243"/>
                </a:lnTo>
                <a:lnTo>
                  <a:pt x="11522733" y="71614"/>
                </a:lnTo>
                <a:cubicBezTo>
                  <a:pt x="11582162" y="373219"/>
                  <a:pt x="11479781" y="1696666"/>
                  <a:pt x="11558343" y="2601840"/>
                </a:cubicBezTo>
                <a:cubicBezTo>
                  <a:pt x="11557823" y="3481263"/>
                  <a:pt x="11615629" y="4785263"/>
                  <a:pt x="11609369" y="5359346"/>
                </a:cubicBezTo>
                <a:cubicBezTo>
                  <a:pt x="11598540" y="5592072"/>
                  <a:pt x="11617528" y="5983823"/>
                  <a:pt x="11576881" y="6057523"/>
                </a:cubicBezTo>
                <a:cubicBezTo>
                  <a:pt x="10280371" y="6023920"/>
                  <a:pt x="8904348" y="6049951"/>
                  <a:pt x="7568082" y="6046164"/>
                </a:cubicBezTo>
                <a:lnTo>
                  <a:pt x="137076" y="6038644"/>
                </a:lnTo>
                <a:cubicBezTo>
                  <a:pt x="63429" y="6046562"/>
                  <a:pt x="98349" y="5802385"/>
                  <a:pt x="83401" y="5328816"/>
                </a:cubicBezTo>
                <a:cubicBezTo>
                  <a:pt x="68453" y="4855247"/>
                  <a:pt x="74700" y="4069229"/>
                  <a:pt x="47387" y="3197228"/>
                </a:cubicBezTo>
                <a:cubicBezTo>
                  <a:pt x="33509" y="2471292"/>
                  <a:pt x="41689" y="1591232"/>
                  <a:pt x="33791" y="1062710"/>
                </a:cubicBezTo>
                <a:lnTo>
                  <a:pt x="0" y="26099"/>
                </a:lnTo>
                <a:cubicBezTo>
                  <a:pt x="57672" y="5585"/>
                  <a:pt x="185147" y="-4"/>
                  <a:pt x="329451" y="1"/>
                </a:cubicBezTo>
                <a:close/>
              </a:path>
            </a:pathLst>
          </a:custGeom>
        </p:spPr>
      </p:pic>
      <p:sp>
        <p:nvSpPr>
          <p:cNvPr id="12" name="Freeform: Shape 11">
            <a:extLst>
              <a:ext uri="{FF2B5EF4-FFF2-40B4-BE49-F238E27FC236}">
                <a16:creationId xmlns:a16="http://schemas.microsoft.com/office/drawing/2014/main" id="{69229A89-2506-483B-9236-68D37C01B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0" y="88901"/>
            <a:ext cx="12007910" cy="6632574"/>
          </a:xfrm>
          <a:custGeom>
            <a:avLst/>
            <a:gdLst>
              <a:gd name="connsiteX0" fmla="*/ 0 w 11609843"/>
              <a:gd name="connsiteY0" fmla="*/ 0 h 6047850"/>
              <a:gd name="connsiteX1" fmla="*/ 503107 w 11609843"/>
              <a:gd name="connsiteY1" fmla="*/ 0 h 6047850"/>
              <a:gd name="connsiteX2" fmla="*/ 503107 w 11609843"/>
              <a:gd name="connsiteY2" fmla="*/ 68747 h 6047850"/>
              <a:gd name="connsiteX3" fmla="*/ 8800521 w 11609843"/>
              <a:gd name="connsiteY3" fmla="*/ 65641 h 6047850"/>
              <a:gd name="connsiteX4" fmla="*/ 10133387 w 11609843"/>
              <a:gd name="connsiteY4" fmla="*/ 52165 h 6047850"/>
              <a:gd name="connsiteX5" fmla="*/ 11522733 w 11609843"/>
              <a:gd name="connsiteY5" fmla="*/ 45639 h 6047850"/>
              <a:gd name="connsiteX6" fmla="*/ 11558343 w 11609843"/>
              <a:gd name="connsiteY6" fmla="*/ 2582755 h 6047850"/>
              <a:gd name="connsiteX7" fmla="*/ 11609369 w 11609843"/>
              <a:gd name="connsiteY7" fmla="*/ 5347771 h 6047850"/>
              <a:gd name="connsiteX8" fmla="*/ 11576881 w 11609843"/>
              <a:gd name="connsiteY8" fmla="*/ 6047850 h 6047850"/>
              <a:gd name="connsiteX9" fmla="*/ 10387601 w 11609843"/>
              <a:gd name="connsiteY9" fmla="*/ 6036630 h 6047850"/>
              <a:gd name="connsiteX10" fmla="*/ 10387601 w 11609843"/>
              <a:gd name="connsiteY10" fmla="*/ 6028294 h 6047850"/>
              <a:gd name="connsiteX11" fmla="*/ 7568082 w 11609843"/>
              <a:gd name="connsiteY11" fmla="*/ 6036460 h 6047850"/>
              <a:gd name="connsiteX12" fmla="*/ 216206 w 11609843"/>
              <a:gd name="connsiteY12" fmla="*/ 6028917 h 6047850"/>
              <a:gd name="connsiteX13" fmla="*/ 83401 w 11609843"/>
              <a:gd name="connsiteY13" fmla="*/ 5317158 h 6047850"/>
              <a:gd name="connsiteX14" fmla="*/ 47387 w 11609843"/>
              <a:gd name="connsiteY14" fmla="*/ 3179765 h 6047850"/>
              <a:gd name="connsiteX15" fmla="*/ 251 w 11609843"/>
              <a:gd name="connsiteY15" fmla="*/ 1049960 h 6047850"/>
              <a:gd name="connsiteX16" fmla="*/ 132 w 11609843"/>
              <a:gd name="connsiteY16" fmla="*/ 949677 h 6047850"/>
              <a:gd name="connsiteX17" fmla="*/ 0 w 11609843"/>
              <a:gd name="connsiteY17" fmla="*/ 949677 h 6047850"/>
              <a:gd name="connsiteX0" fmla="*/ 0 w 11609843"/>
              <a:gd name="connsiteY0" fmla="*/ 0 h 6047850"/>
              <a:gd name="connsiteX1" fmla="*/ 503107 w 11609843"/>
              <a:gd name="connsiteY1" fmla="*/ 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570425 w 11609843"/>
              <a:gd name="connsiteY1" fmla="*/ 89757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749939 w 11609843"/>
              <a:gd name="connsiteY1" fmla="*/ 1122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749939 w 11609843"/>
              <a:gd name="connsiteY1" fmla="*/ 1122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0 h 6047850"/>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251 w 11609843"/>
              <a:gd name="connsiteY14" fmla="*/ 1066391 h 6064281"/>
              <a:gd name="connsiteX15" fmla="*/ 132 w 11609843"/>
              <a:gd name="connsiteY15" fmla="*/ 966108 h 6064281"/>
              <a:gd name="connsiteX16" fmla="*/ 0 w 11609843"/>
              <a:gd name="connsiteY16" fmla="*/ 16431 h 6064281"/>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132 w 11609843"/>
              <a:gd name="connsiteY14" fmla="*/ 966108 h 6064281"/>
              <a:gd name="connsiteX15" fmla="*/ 0 w 11609843"/>
              <a:gd name="connsiteY15" fmla="*/ 16431 h 6064281"/>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59056 w 11609843"/>
              <a:gd name="connsiteY11" fmla="*/ 6045349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59056 w 11609843"/>
              <a:gd name="connsiteY11" fmla="*/ 6045349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78333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7568082 w 11609843"/>
              <a:gd name="connsiteY9" fmla="*/ 6062628 h 6074018"/>
              <a:gd name="connsiteX10" fmla="*/ 137076 w 11609843"/>
              <a:gd name="connsiteY10" fmla="*/ 6055087 h 6074018"/>
              <a:gd name="connsiteX11" fmla="*/ 83401 w 11609843"/>
              <a:gd name="connsiteY11" fmla="*/ 5343326 h 6074018"/>
              <a:gd name="connsiteX12" fmla="*/ 47387 w 11609843"/>
              <a:gd name="connsiteY12" fmla="*/ 3205933 h 6074018"/>
              <a:gd name="connsiteX13" fmla="*/ 33791 w 11609843"/>
              <a:gd name="connsiteY13" fmla="*/ 1065602 h 6074018"/>
              <a:gd name="connsiteX14" fmla="*/ 0 w 11609843"/>
              <a:gd name="connsiteY14"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7568082 w 11609843"/>
              <a:gd name="connsiteY8" fmla="*/ 6062628 h 6074018"/>
              <a:gd name="connsiteX9" fmla="*/ 137076 w 11609843"/>
              <a:gd name="connsiteY9" fmla="*/ 6055087 h 6074018"/>
              <a:gd name="connsiteX10" fmla="*/ 83401 w 11609843"/>
              <a:gd name="connsiteY10" fmla="*/ 5343326 h 6074018"/>
              <a:gd name="connsiteX11" fmla="*/ 47387 w 11609843"/>
              <a:gd name="connsiteY11" fmla="*/ 3205933 h 6074018"/>
              <a:gd name="connsiteX12" fmla="*/ 33791 w 11609843"/>
              <a:gd name="connsiteY12" fmla="*/ 1065602 h 6074018"/>
              <a:gd name="connsiteX13" fmla="*/ 0 w 11609843"/>
              <a:gd name="connsiteY13"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7568082 w 11609843"/>
              <a:gd name="connsiteY8" fmla="*/ 6062628 h 6074018"/>
              <a:gd name="connsiteX9" fmla="*/ 137076 w 11609843"/>
              <a:gd name="connsiteY9" fmla="*/ 6055087 h 6074018"/>
              <a:gd name="connsiteX10" fmla="*/ 83401 w 11609843"/>
              <a:gd name="connsiteY10" fmla="*/ 5343326 h 6074018"/>
              <a:gd name="connsiteX11" fmla="*/ 47387 w 11609843"/>
              <a:gd name="connsiteY11" fmla="*/ 3205933 h 6074018"/>
              <a:gd name="connsiteX12" fmla="*/ 33791 w 11609843"/>
              <a:gd name="connsiteY12" fmla="*/ 1065602 h 6074018"/>
              <a:gd name="connsiteX13" fmla="*/ 0 w 11609843"/>
              <a:gd name="connsiteY13" fmla="*/ 26168 h 607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09843" h="6074018">
                <a:moveTo>
                  <a:pt x="0" y="26168"/>
                </a:moveTo>
                <a:cubicBezTo>
                  <a:pt x="115344" y="-14971"/>
                  <a:pt x="509898" y="3750"/>
                  <a:pt x="759878" y="7490"/>
                </a:cubicBezTo>
                <a:lnTo>
                  <a:pt x="8811740" y="58150"/>
                </a:lnTo>
                <a:lnTo>
                  <a:pt x="10133387" y="58400"/>
                </a:lnTo>
                <a:lnTo>
                  <a:pt x="11522733" y="71807"/>
                </a:lnTo>
                <a:cubicBezTo>
                  <a:pt x="11582162" y="374233"/>
                  <a:pt x="11479781" y="1701284"/>
                  <a:pt x="11558343" y="2608923"/>
                </a:cubicBezTo>
                <a:cubicBezTo>
                  <a:pt x="11557823" y="3490742"/>
                  <a:pt x="11615629" y="4798293"/>
                  <a:pt x="11609369" y="5373939"/>
                </a:cubicBezTo>
                <a:cubicBezTo>
                  <a:pt x="11598540" y="5607299"/>
                  <a:pt x="11617528" y="6000117"/>
                  <a:pt x="11576881" y="6074018"/>
                </a:cubicBezTo>
                <a:cubicBezTo>
                  <a:pt x="10280371" y="6040323"/>
                  <a:pt x="8904348" y="6066425"/>
                  <a:pt x="7568082" y="6062628"/>
                </a:cubicBezTo>
                <a:lnTo>
                  <a:pt x="137076" y="6055087"/>
                </a:lnTo>
                <a:cubicBezTo>
                  <a:pt x="63429" y="6063027"/>
                  <a:pt x="98349" y="5818185"/>
                  <a:pt x="83401" y="5343326"/>
                </a:cubicBezTo>
                <a:cubicBezTo>
                  <a:pt x="68453" y="4868467"/>
                  <a:pt x="74700" y="4080309"/>
                  <a:pt x="47387" y="3205933"/>
                </a:cubicBezTo>
                <a:cubicBezTo>
                  <a:pt x="33509" y="2478020"/>
                  <a:pt x="41689" y="1595563"/>
                  <a:pt x="33791" y="1065602"/>
                </a:cubicBezTo>
                <a:lnTo>
                  <a:pt x="0" y="2616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FE08CC54-C4FE-4834-95C6-9E7681663766}"/>
              </a:ext>
            </a:extLst>
          </p:cNvPr>
          <p:cNvSpPr txBox="1"/>
          <p:nvPr/>
        </p:nvSpPr>
        <p:spPr>
          <a:xfrm>
            <a:off x="255636" y="136524"/>
            <a:ext cx="7992817" cy="3108543"/>
          </a:xfrm>
          <a:prstGeom prst="rect">
            <a:avLst/>
          </a:prstGeom>
          <a:noFill/>
        </p:spPr>
        <p:txBody>
          <a:bodyPr wrap="square">
            <a:spAutoFit/>
          </a:bodyPr>
          <a:lstStyle/>
          <a:p>
            <a:r>
              <a:rPr lang="as-IN" sz="2800" dirty="0">
                <a:solidFill>
                  <a:srgbClr val="00B0F0"/>
                </a:solidFill>
                <a:latin typeface="Bangla" panose="03000603000000000000" pitchFamily="66" charset="0"/>
                <a:cs typeface="Bangla" panose="03000603000000000000" pitchFamily="66" charset="0"/>
              </a:rPr>
              <a:t>জান্নাতের আবহাওয়া</a:t>
            </a:r>
          </a:p>
          <a:p>
            <a:r>
              <a:rPr lang="as-IN" sz="2400" dirty="0">
                <a:solidFill>
                  <a:srgbClr val="8E2EA1"/>
                </a:solidFill>
                <a:latin typeface="Bangla" panose="03000603000000000000" pitchFamily="66" charset="0"/>
                <a:cs typeface="Bangla" panose="03000603000000000000" pitchFamily="66" charset="0"/>
              </a:rPr>
              <a:t>জান্নাতে থাকবে নিরবচ্ছিন্ন আলো</a:t>
            </a:r>
            <a:r>
              <a:rPr lang="en-US" sz="2400" dirty="0">
                <a:solidFill>
                  <a:srgbClr val="8E2EA1"/>
                </a:solidFill>
                <a:latin typeface="Bangla" panose="03000603000000000000" pitchFamily="66" charset="0"/>
                <a:cs typeface="Bangla" panose="03000603000000000000" pitchFamily="66" charset="0"/>
              </a:rPr>
              <a:t>,</a:t>
            </a:r>
            <a:r>
              <a:rPr lang="as-IN" sz="2400" dirty="0">
                <a:solidFill>
                  <a:srgbClr val="8E2EA1"/>
                </a:solidFill>
                <a:latin typeface="Bangla" panose="03000603000000000000" pitchFamily="66" charset="0"/>
                <a:cs typeface="Bangla" panose="03000603000000000000" pitchFamily="66" charset="0"/>
              </a:rPr>
              <a:t>সূর্যের তাপ নেই</a:t>
            </a:r>
            <a:r>
              <a:rPr lang="en-US" sz="2400" dirty="0">
                <a:solidFill>
                  <a:srgbClr val="8E2EA1"/>
                </a:solidFill>
                <a:latin typeface="Bangla" panose="03000603000000000000" pitchFamily="66" charset="0"/>
                <a:cs typeface="Bangla" panose="03000603000000000000" pitchFamily="66" charset="0"/>
              </a:rPr>
              <a:t>, হবে </a:t>
            </a:r>
            <a:r>
              <a:rPr lang="as-IN" sz="2400" dirty="0">
                <a:solidFill>
                  <a:srgbClr val="8E2EA1"/>
                </a:solidFill>
                <a:latin typeface="Bangla" panose="03000603000000000000" pitchFamily="66" charset="0"/>
                <a:cs typeface="Bangla" panose="03000603000000000000" pitchFamily="66" charset="0"/>
              </a:rPr>
              <a:t>নাতিশীতোষ্ণ</a:t>
            </a:r>
            <a:r>
              <a:rPr lang="en-US" sz="2400" dirty="0">
                <a:solidFill>
                  <a:srgbClr val="8E2EA1"/>
                </a:solidFill>
                <a:latin typeface="Bangla" panose="03000603000000000000" pitchFamily="66" charset="0"/>
                <a:cs typeface="Bangla" panose="03000603000000000000" pitchFamily="66" charset="0"/>
              </a:rPr>
              <a:t>।</a:t>
            </a:r>
            <a:r>
              <a:rPr lang="as-IN" sz="2400" dirty="0">
                <a:solidFill>
                  <a:srgbClr val="8E2EA1"/>
                </a:solidFill>
                <a:latin typeface="Bangla" panose="03000603000000000000" pitchFamily="66" charset="0"/>
                <a:cs typeface="Bangla" panose="03000603000000000000" pitchFamily="66" charset="0"/>
              </a:rPr>
              <a:t> মহান আল্লাহ বলেন,</a:t>
            </a:r>
          </a:p>
          <a:p>
            <a:r>
              <a:rPr lang="ar-AE" sz="2400" dirty="0">
                <a:solidFill>
                  <a:srgbClr val="8E2EA1"/>
                </a:solidFill>
                <a:latin typeface="Bangla" panose="03000603000000000000" pitchFamily="66" charset="0"/>
              </a:rPr>
              <a:t>وَأَنَّكَ لَا تَظْمَأُ فِيهَا وَلَا تَضْحَىٰ</a:t>
            </a:r>
          </a:p>
          <a:p>
            <a:r>
              <a:rPr lang="as-IN" sz="2400" dirty="0">
                <a:solidFill>
                  <a:srgbClr val="8E2EA1"/>
                </a:solidFill>
                <a:latin typeface="Bangla" panose="03000603000000000000" pitchFamily="66" charset="0"/>
                <a:cs typeface="Bangla" panose="03000603000000000000" pitchFamily="66" charset="0"/>
              </a:rPr>
              <a:t> সেখানে তুমি পিপাসার্ত হবে না এবং রোদ্র-ক্লিষ্টও হবে না। </a:t>
            </a:r>
            <a:r>
              <a:rPr lang="en-US" sz="2400" dirty="0" err="1">
                <a:solidFill>
                  <a:srgbClr val="8E2EA1"/>
                </a:solidFill>
                <a:latin typeface="Bangla" panose="03000603000000000000" pitchFamily="66" charset="0"/>
                <a:cs typeface="Bangla" panose="03000603000000000000" pitchFamily="66" charset="0"/>
              </a:rPr>
              <a:t>সূরা</a:t>
            </a:r>
            <a:r>
              <a:rPr lang="en-US" sz="2400" dirty="0">
                <a:solidFill>
                  <a:srgbClr val="8E2EA1"/>
                </a:solidFill>
                <a:latin typeface="Bangla" panose="03000603000000000000" pitchFamily="66" charset="0"/>
                <a:cs typeface="Bangla" panose="03000603000000000000" pitchFamily="66" charset="0"/>
              </a:rPr>
              <a:t> </a:t>
            </a:r>
            <a:r>
              <a:rPr lang="as-IN" sz="2400" dirty="0">
                <a:solidFill>
                  <a:srgbClr val="8E2EA1"/>
                </a:solidFill>
                <a:latin typeface="Bangla" panose="03000603000000000000" pitchFamily="66" charset="0"/>
                <a:cs typeface="Bangla" panose="03000603000000000000" pitchFamily="66" charset="0"/>
              </a:rPr>
              <a:t>ত্বাহাঃ ১১৯।</a:t>
            </a:r>
          </a:p>
          <a:p>
            <a:r>
              <a:rPr lang="ar-AE" sz="2400" dirty="0">
                <a:solidFill>
                  <a:srgbClr val="8E2EA1"/>
                </a:solidFill>
                <a:latin typeface="Bangla" panose="03000603000000000000" pitchFamily="66" charset="0"/>
              </a:rPr>
              <a:t>مُّتَّكِئِينَ فِيهَا عَلَى الْأَرَائِكِ ۖ لَا يَرَوْنَ فِيهَا شَمْسًا وَلَا زَمْهَرِيرًا</a:t>
            </a:r>
          </a:p>
          <a:p>
            <a:r>
              <a:rPr lang="as-IN" sz="2400" dirty="0">
                <a:solidFill>
                  <a:srgbClr val="8E2EA1"/>
                </a:solidFill>
                <a:latin typeface="Bangla" panose="03000603000000000000" pitchFamily="66" charset="0"/>
                <a:cs typeface="Bangla" panose="03000603000000000000" pitchFamily="66" charset="0"/>
              </a:rPr>
              <a:t> সেখানে তারা সুসজ্জিত আসনে হেলান দিয়ে বসবে, তারা সেখানে রৌদ্রতাপ অথবা অতিশয় শীত বোধ করবে না। </a:t>
            </a:r>
            <a:r>
              <a:rPr lang="en-US" sz="2400" dirty="0" err="1">
                <a:solidFill>
                  <a:srgbClr val="8E2EA1"/>
                </a:solidFill>
                <a:latin typeface="Bangla" panose="03000603000000000000" pitchFamily="66" charset="0"/>
                <a:cs typeface="Bangla" panose="03000603000000000000" pitchFamily="66" charset="0"/>
              </a:rPr>
              <a:t>সূরা</a:t>
            </a:r>
            <a:r>
              <a:rPr lang="en-US" sz="2400" dirty="0">
                <a:solidFill>
                  <a:srgbClr val="8E2EA1"/>
                </a:solidFill>
                <a:latin typeface="Bangla" panose="03000603000000000000" pitchFamily="66" charset="0"/>
                <a:cs typeface="Bangla" panose="03000603000000000000" pitchFamily="66" charset="0"/>
              </a:rPr>
              <a:t> </a:t>
            </a:r>
            <a:r>
              <a:rPr lang="as-IN" sz="2400" dirty="0">
                <a:solidFill>
                  <a:srgbClr val="8E2EA1"/>
                </a:solidFill>
                <a:latin typeface="Bangla" panose="03000603000000000000" pitchFamily="66" charset="0"/>
                <a:cs typeface="Bangla" panose="03000603000000000000" pitchFamily="66" charset="0"/>
              </a:rPr>
              <a:t>দাহরঃ ১৩</a:t>
            </a:r>
          </a:p>
        </p:txBody>
      </p:sp>
      <p:sp>
        <p:nvSpPr>
          <p:cNvPr id="8" name="TextBox 7">
            <a:extLst>
              <a:ext uri="{FF2B5EF4-FFF2-40B4-BE49-F238E27FC236}">
                <a16:creationId xmlns:a16="http://schemas.microsoft.com/office/drawing/2014/main" id="{F550F158-35BB-4D37-9844-030039AF475B}"/>
              </a:ext>
            </a:extLst>
          </p:cNvPr>
          <p:cNvSpPr txBox="1"/>
          <p:nvPr/>
        </p:nvSpPr>
        <p:spPr>
          <a:xfrm>
            <a:off x="255636" y="3922114"/>
            <a:ext cx="10113849" cy="1200329"/>
          </a:xfrm>
          <a:prstGeom prst="rect">
            <a:avLst/>
          </a:prstGeom>
          <a:noFill/>
        </p:spPr>
        <p:txBody>
          <a:bodyPr wrap="square">
            <a:spAutoFit/>
          </a:bodyPr>
          <a:lstStyle/>
          <a:p>
            <a:r>
              <a:rPr lang="as-IN" sz="2400" b="1" dirty="0">
                <a:solidFill>
                  <a:schemeClr val="bg2"/>
                </a:solidFill>
                <a:latin typeface="Bangla" panose="03000603000000000000" pitchFamily="66" charset="0"/>
                <a:cs typeface="Bangla" panose="03000603000000000000" pitchFamily="66" charset="0"/>
              </a:rPr>
              <a:t>সুতরাং যদি সে নৈকট্যপ্রাপ্তদের একজন হয়, তাহলে (তার জন্য রয়েছে)</a:t>
            </a:r>
            <a:endParaRPr lang="en-US" sz="2400" b="1" dirty="0">
              <a:solidFill>
                <a:schemeClr val="bg2"/>
              </a:solidFill>
              <a:latin typeface="Bangla" panose="03000603000000000000" pitchFamily="66" charset="0"/>
              <a:cs typeface="Bangla" panose="03000603000000000000" pitchFamily="66" charset="0"/>
            </a:endParaRPr>
          </a:p>
          <a:p>
            <a:r>
              <a:rPr lang="as-IN" sz="2400" b="1" dirty="0">
                <a:solidFill>
                  <a:schemeClr val="bg2"/>
                </a:solidFill>
                <a:latin typeface="Bangla" panose="03000603000000000000" pitchFamily="66" charset="0"/>
                <a:cs typeface="Bangla" panose="03000603000000000000" pitchFamily="66" charset="0"/>
              </a:rPr>
              <a:t> আরাম, খোশবু ও সুখময় জান্নাত।</a:t>
            </a:r>
            <a:r>
              <a:rPr lang="en-US" sz="2400" b="1" dirty="0">
                <a:solidFill>
                  <a:schemeClr val="bg2"/>
                </a:solidFill>
                <a:latin typeface="Bangla" panose="03000603000000000000" pitchFamily="66" charset="0"/>
                <a:cs typeface="Bangla" panose="03000603000000000000" pitchFamily="66" charset="0"/>
              </a:rPr>
              <a:t> </a:t>
            </a:r>
            <a:r>
              <a:rPr lang="as-IN" b="1" dirty="0">
                <a:solidFill>
                  <a:schemeClr val="bg2"/>
                </a:solidFill>
                <a:latin typeface="Bangla" panose="03000603000000000000" pitchFamily="66" charset="0"/>
                <a:cs typeface="Bangla" panose="03000603000000000000" pitchFamily="66" charset="0"/>
              </a:rPr>
              <a:t>(ওয়াক্বিআহঃ ৮৮-৮৯</a:t>
            </a:r>
            <a:r>
              <a:rPr lang="as-IN" sz="2400" b="1" dirty="0">
                <a:solidFill>
                  <a:schemeClr val="bg2"/>
                </a:solidFill>
                <a:latin typeface="Bangla" panose="03000603000000000000" pitchFamily="66" charset="0"/>
                <a:cs typeface="Bangla" panose="03000603000000000000" pitchFamily="66" charset="0"/>
              </a:rPr>
              <a:t>)</a:t>
            </a:r>
          </a:p>
          <a:p>
            <a:r>
              <a:rPr lang="as-IN" sz="2400" b="1" dirty="0">
                <a:solidFill>
                  <a:schemeClr val="bg2"/>
                </a:solidFill>
                <a:latin typeface="Bangla" panose="03000603000000000000" pitchFamily="66" charset="0"/>
                <a:cs typeface="Bangla" panose="03000603000000000000" pitchFamily="66" charset="0"/>
              </a:rPr>
              <a:t>মহানবী </a:t>
            </a:r>
            <a:r>
              <a:rPr lang="ar-AE" sz="2400" b="1" dirty="0">
                <a:solidFill>
                  <a:schemeClr val="bg2"/>
                </a:solidFill>
                <a:latin typeface="Bangla" panose="03000603000000000000" pitchFamily="66" charset="0"/>
              </a:rPr>
              <a:t>ﷺ </a:t>
            </a:r>
            <a:r>
              <a:rPr lang="en-US" sz="2400" b="1" dirty="0">
                <a:solidFill>
                  <a:schemeClr val="bg2"/>
                </a:solidFill>
                <a:latin typeface="Bangla" panose="03000603000000000000" pitchFamily="66" charset="0"/>
              </a:rPr>
              <a:t> </a:t>
            </a:r>
            <a:r>
              <a:rPr lang="as-IN" sz="2400" b="1" dirty="0">
                <a:solidFill>
                  <a:schemeClr val="bg2"/>
                </a:solidFill>
                <a:latin typeface="Bangla" panose="03000603000000000000" pitchFamily="66" charset="0"/>
                <a:cs typeface="Bangla" panose="03000603000000000000" pitchFamily="66" charset="0"/>
              </a:rPr>
              <a:t>বলেন, “জান্নাতের সর্বশ্রেষ্ঠ খোশবু হল মেহেন্দি (ফুল)।” </a:t>
            </a:r>
            <a:r>
              <a:rPr lang="as-IN" sz="1600" b="1" dirty="0">
                <a:solidFill>
                  <a:schemeClr val="bg2"/>
                </a:solidFill>
                <a:latin typeface="Bangla" panose="03000603000000000000" pitchFamily="66" charset="0"/>
                <a:cs typeface="Bangla" panose="03000603000000000000" pitchFamily="66" charset="0"/>
              </a:rPr>
              <a:t>(ত্বাবারানী, সিঃ সহীহাহ ১৪২০নং</a:t>
            </a:r>
            <a:r>
              <a:rPr lang="as-IN" sz="1600" dirty="0">
                <a:latin typeface="Bangla" panose="03000603000000000000" pitchFamily="66" charset="0"/>
                <a:cs typeface="Bangla" panose="03000603000000000000" pitchFamily="66" charset="0"/>
              </a:rPr>
              <a:t>)</a:t>
            </a:r>
          </a:p>
        </p:txBody>
      </p:sp>
      <p:sp>
        <p:nvSpPr>
          <p:cNvPr id="11" name="TextBox 10">
            <a:extLst>
              <a:ext uri="{FF2B5EF4-FFF2-40B4-BE49-F238E27FC236}">
                <a16:creationId xmlns:a16="http://schemas.microsoft.com/office/drawing/2014/main" id="{00DB2EE5-4002-4A6B-BA01-3B09609D1251}"/>
              </a:ext>
            </a:extLst>
          </p:cNvPr>
          <p:cNvSpPr txBox="1"/>
          <p:nvPr/>
        </p:nvSpPr>
        <p:spPr>
          <a:xfrm>
            <a:off x="349904" y="3079430"/>
            <a:ext cx="8728108" cy="830997"/>
          </a:xfrm>
          <a:prstGeom prst="rect">
            <a:avLst/>
          </a:prstGeom>
          <a:noFill/>
        </p:spPr>
        <p:txBody>
          <a:bodyPr wrap="square">
            <a:spAutoFit/>
          </a:bodyPr>
          <a:lstStyle/>
          <a:p>
            <a:r>
              <a:rPr lang="as-IN" sz="2400" dirty="0">
                <a:solidFill>
                  <a:srgbClr val="00B0F0"/>
                </a:solidFill>
                <a:latin typeface="Bangla" panose="03000603000000000000" pitchFamily="66" charset="0"/>
                <a:cs typeface="Bangla" panose="03000603000000000000" pitchFamily="66" charset="0"/>
              </a:rPr>
              <a:t>জান্নাতের সুগন্ধি</a:t>
            </a:r>
            <a:endParaRPr lang="en-US" sz="2400" dirty="0">
              <a:solidFill>
                <a:srgbClr val="00B0F0"/>
              </a:solidFill>
              <a:latin typeface="Bangla" panose="03000603000000000000" pitchFamily="66" charset="0"/>
              <a:cs typeface="Bangla" panose="03000603000000000000" pitchFamily="66" charset="0"/>
            </a:endParaRPr>
          </a:p>
          <a:p>
            <a:r>
              <a:rPr lang="as-IN" sz="2400" dirty="0">
                <a:solidFill>
                  <a:srgbClr val="00B050"/>
                </a:solidFill>
                <a:latin typeface="Bangla" panose="03000603000000000000" pitchFamily="66" charset="0"/>
                <a:cs typeface="Bangla" panose="03000603000000000000" pitchFamily="66" charset="0"/>
              </a:rPr>
              <a:t>জান্নাতে থাকবে নানান ধরনের খোশবু। কস্তুরী, জাফরান, কপূর ইত্যাদি। </a:t>
            </a:r>
            <a:endParaRPr lang="en-US" sz="2400" dirty="0">
              <a:solidFill>
                <a:srgbClr val="00B050"/>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E4F83AB4-8B29-433E-A461-D1969C10F80C}"/>
              </a:ext>
            </a:extLst>
          </p:cNvPr>
          <p:cNvSpPr txBox="1"/>
          <p:nvPr/>
        </p:nvSpPr>
        <p:spPr>
          <a:xfrm>
            <a:off x="349904" y="5081318"/>
            <a:ext cx="6094428" cy="1569660"/>
          </a:xfrm>
          <a:prstGeom prst="rect">
            <a:avLst/>
          </a:prstGeom>
          <a:noFill/>
        </p:spPr>
        <p:txBody>
          <a:bodyPr wrap="square">
            <a:spAutoFit/>
          </a:bodyPr>
          <a:lstStyle/>
          <a:p>
            <a:r>
              <a:rPr lang="as-IN" sz="2400" dirty="0">
                <a:solidFill>
                  <a:srgbClr val="8D2435"/>
                </a:solidFill>
                <a:latin typeface="Bangla" panose="03000603000000000000" pitchFamily="66" charset="0"/>
                <a:cs typeface="Bangla" panose="03000603000000000000" pitchFamily="66" charset="0"/>
              </a:rPr>
              <a:t>জান্নাতের এমন সুগন্ধ আছে, যার ঘ্রাণ বহু বছরের দুরবর্তী পথ থেকেও পাওয়া যায়। তবুও জান্নাতে জান্নাতীরা সুগন্ধি কাঠের খোশবু ব্যবহার করবে। তাদের শরীর থেকে যে ঘাম বের হবে, তাতেও হবে কস্তুরীর সুগন্ধ। (বুখারী)</a:t>
            </a:r>
            <a:endParaRPr lang="en-US" sz="2400" dirty="0">
              <a:solidFill>
                <a:srgbClr val="8D2435"/>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406936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6" name="Rectangle 15">
            <a:extLst>
              <a:ext uri="{FF2B5EF4-FFF2-40B4-BE49-F238E27FC236}">
                <a16:creationId xmlns:a16="http://schemas.microsoft.com/office/drawing/2014/main" id="{50A218BB-CDEC-45B2-A060-8951952D9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Background pattern&#10;&#10;Description automatically generated">
            <a:extLst>
              <a:ext uri="{FF2B5EF4-FFF2-40B4-BE49-F238E27FC236}">
                <a16:creationId xmlns:a16="http://schemas.microsoft.com/office/drawing/2014/main" id="{9D07D67A-C3A9-4B45-87BB-3DCBA8A96C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929"/>
          <a:stretch/>
        </p:blipFill>
        <p:spPr>
          <a:xfrm>
            <a:off x="-600409" y="10"/>
            <a:ext cx="12191981" cy="6857990"/>
          </a:xfrm>
          <a:prstGeom prst="rect">
            <a:avLst/>
          </a:prstGeom>
        </p:spPr>
      </p:pic>
      <p:sp>
        <p:nvSpPr>
          <p:cNvPr id="18" name="Freeform: Shape 17">
            <a:extLst>
              <a:ext uri="{FF2B5EF4-FFF2-40B4-BE49-F238E27FC236}">
                <a16:creationId xmlns:a16="http://schemas.microsoft.com/office/drawing/2014/main" id="{E576C146-A316-4B29-B239-3B35E924F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0428" y="279144"/>
            <a:ext cx="6071961" cy="2204436"/>
          </a:xfrm>
          <a:custGeom>
            <a:avLst/>
            <a:gdLst>
              <a:gd name="connsiteX0" fmla="*/ 6334131 w 9766900"/>
              <a:gd name="connsiteY0" fmla="*/ 0 h 4112781"/>
              <a:gd name="connsiteX1" fmla="*/ 9708148 w 9766900"/>
              <a:gd name="connsiteY1" fmla="*/ 142682 h 4112781"/>
              <a:gd name="connsiteX2" fmla="*/ 9642703 w 9766900"/>
              <a:gd name="connsiteY2" fmla="*/ 1781543 h 4112781"/>
              <a:gd name="connsiteX3" fmla="*/ 9667887 w 9766900"/>
              <a:gd name="connsiteY3" fmla="*/ 3555550 h 4112781"/>
              <a:gd name="connsiteX4" fmla="*/ 8949681 w 9766900"/>
              <a:gd name="connsiteY4" fmla="*/ 3588625 h 4112781"/>
              <a:gd name="connsiteX5" fmla="*/ 8679171 w 9766900"/>
              <a:gd name="connsiteY5" fmla="*/ 3597518 h 4112781"/>
              <a:gd name="connsiteX6" fmla="*/ 8443155 w 9766900"/>
              <a:gd name="connsiteY6" fmla="*/ 3603603 h 4112781"/>
              <a:gd name="connsiteX7" fmla="*/ 8337174 w 9766900"/>
              <a:gd name="connsiteY7" fmla="*/ 3628749 h 4112781"/>
              <a:gd name="connsiteX8" fmla="*/ 7827342 w 9766900"/>
              <a:gd name="connsiteY8" fmla="*/ 3771212 h 4112781"/>
              <a:gd name="connsiteX9" fmla="*/ 6711904 w 9766900"/>
              <a:gd name="connsiteY9" fmla="*/ 4112781 h 4112781"/>
              <a:gd name="connsiteX10" fmla="*/ 6749875 w 9766900"/>
              <a:gd name="connsiteY10" fmla="*/ 3628459 h 4112781"/>
              <a:gd name="connsiteX11" fmla="*/ 6720705 w 9766900"/>
              <a:gd name="connsiteY11" fmla="*/ 3610559 h 4112781"/>
              <a:gd name="connsiteX12" fmla="*/ 6712805 w 9766900"/>
              <a:gd name="connsiteY12" fmla="*/ 3610551 h 4112781"/>
              <a:gd name="connsiteX13" fmla="*/ 6454608 w 9766900"/>
              <a:gd name="connsiteY13" fmla="*/ 3610359 h 4112781"/>
              <a:gd name="connsiteX14" fmla="*/ 258946 w 9766900"/>
              <a:gd name="connsiteY14" fmla="*/ 3583777 h 4112781"/>
              <a:gd name="connsiteX15" fmla="*/ 45709 w 9766900"/>
              <a:gd name="connsiteY15" fmla="*/ 2152487 h 4112781"/>
              <a:gd name="connsiteX16" fmla="*/ 0 w 9766900"/>
              <a:gd name="connsiteY16" fmla="*/ 48824 h 4112781"/>
              <a:gd name="connsiteX0" fmla="*/ 6334131 w 9766900"/>
              <a:gd name="connsiteY0" fmla="*/ 0 h 4112781"/>
              <a:gd name="connsiteX1" fmla="*/ 9708148 w 9766900"/>
              <a:gd name="connsiteY1" fmla="*/ 142682 h 4112781"/>
              <a:gd name="connsiteX2" fmla="*/ 9642703 w 9766900"/>
              <a:gd name="connsiteY2" fmla="*/ 1781543 h 4112781"/>
              <a:gd name="connsiteX3" fmla="*/ 9667887 w 9766900"/>
              <a:gd name="connsiteY3" fmla="*/ 3555550 h 4112781"/>
              <a:gd name="connsiteX4" fmla="*/ 8949681 w 9766900"/>
              <a:gd name="connsiteY4" fmla="*/ 3588625 h 4112781"/>
              <a:gd name="connsiteX5" fmla="*/ 8679171 w 9766900"/>
              <a:gd name="connsiteY5" fmla="*/ 3597518 h 4112781"/>
              <a:gd name="connsiteX6" fmla="*/ 8443155 w 9766900"/>
              <a:gd name="connsiteY6" fmla="*/ 3603603 h 4112781"/>
              <a:gd name="connsiteX7" fmla="*/ 8152117 w 9766900"/>
              <a:gd name="connsiteY7" fmla="*/ 3618799 h 4112781"/>
              <a:gd name="connsiteX8" fmla="*/ 7827342 w 9766900"/>
              <a:gd name="connsiteY8" fmla="*/ 3771212 h 4112781"/>
              <a:gd name="connsiteX9" fmla="*/ 6711904 w 9766900"/>
              <a:gd name="connsiteY9" fmla="*/ 4112781 h 4112781"/>
              <a:gd name="connsiteX10" fmla="*/ 6749875 w 9766900"/>
              <a:gd name="connsiteY10" fmla="*/ 3628459 h 4112781"/>
              <a:gd name="connsiteX11" fmla="*/ 6720705 w 9766900"/>
              <a:gd name="connsiteY11" fmla="*/ 3610559 h 4112781"/>
              <a:gd name="connsiteX12" fmla="*/ 6712805 w 9766900"/>
              <a:gd name="connsiteY12" fmla="*/ 3610551 h 4112781"/>
              <a:gd name="connsiteX13" fmla="*/ 6454608 w 9766900"/>
              <a:gd name="connsiteY13" fmla="*/ 3610359 h 4112781"/>
              <a:gd name="connsiteX14" fmla="*/ 258946 w 9766900"/>
              <a:gd name="connsiteY14" fmla="*/ 3583777 h 4112781"/>
              <a:gd name="connsiteX15" fmla="*/ 45709 w 9766900"/>
              <a:gd name="connsiteY15" fmla="*/ 2152487 h 4112781"/>
              <a:gd name="connsiteX16" fmla="*/ 0 w 9766900"/>
              <a:gd name="connsiteY16" fmla="*/ 48824 h 4112781"/>
              <a:gd name="connsiteX17" fmla="*/ 6334131 w 9766900"/>
              <a:gd name="connsiteY17" fmla="*/ 0 h 4112781"/>
              <a:gd name="connsiteX0" fmla="*/ 6334131 w 9766900"/>
              <a:gd name="connsiteY0" fmla="*/ 0 h 4117005"/>
              <a:gd name="connsiteX1" fmla="*/ 9708148 w 9766900"/>
              <a:gd name="connsiteY1" fmla="*/ 142682 h 4117005"/>
              <a:gd name="connsiteX2" fmla="*/ 9642703 w 9766900"/>
              <a:gd name="connsiteY2" fmla="*/ 1781543 h 4117005"/>
              <a:gd name="connsiteX3" fmla="*/ 9667887 w 9766900"/>
              <a:gd name="connsiteY3" fmla="*/ 3555550 h 4117005"/>
              <a:gd name="connsiteX4" fmla="*/ 8949681 w 9766900"/>
              <a:gd name="connsiteY4" fmla="*/ 3588625 h 4117005"/>
              <a:gd name="connsiteX5" fmla="*/ 8679171 w 9766900"/>
              <a:gd name="connsiteY5" fmla="*/ 3597518 h 4117005"/>
              <a:gd name="connsiteX6" fmla="*/ 8443155 w 9766900"/>
              <a:gd name="connsiteY6" fmla="*/ 3603603 h 4117005"/>
              <a:gd name="connsiteX7" fmla="*/ 8152117 w 9766900"/>
              <a:gd name="connsiteY7" fmla="*/ 3618799 h 4117005"/>
              <a:gd name="connsiteX8" fmla="*/ 7609628 w 9766900"/>
              <a:gd name="connsiteY8" fmla="*/ 3850809 h 4117005"/>
              <a:gd name="connsiteX9" fmla="*/ 6711904 w 9766900"/>
              <a:gd name="connsiteY9" fmla="*/ 4112781 h 4117005"/>
              <a:gd name="connsiteX10" fmla="*/ 6749875 w 9766900"/>
              <a:gd name="connsiteY10" fmla="*/ 3628459 h 4117005"/>
              <a:gd name="connsiteX11" fmla="*/ 6720705 w 9766900"/>
              <a:gd name="connsiteY11" fmla="*/ 3610559 h 4117005"/>
              <a:gd name="connsiteX12" fmla="*/ 6712805 w 9766900"/>
              <a:gd name="connsiteY12" fmla="*/ 3610551 h 4117005"/>
              <a:gd name="connsiteX13" fmla="*/ 6454608 w 9766900"/>
              <a:gd name="connsiteY13" fmla="*/ 3610359 h 4117005"/>
              <a:gd name="connsiteX14" fmla="*/ 258946 w 9766900"/>
              <a:gd name="connsiteY14" fmla="*/ 3583777 h 4117005"/>
              <a:gd name="connsiteX15" fmla="*/ 45709 w 9766900"/>
              <a:gd name="connsiteY15" fmla="*/ 2152487 h 4117005"/>
              <a:gd name="connsiteX16" fmla="*/ 0 w 9766900"/>
              <a:gd name="connsiteY16" fmla="*/ 48824 h 4117005"/>
              <a:gd name="connsiteX17" fmla="*/ 6334131 w 9766900"/>
              <a:gd name="connsiteY17" fmla="*/ 0 h 4117005"/>
              <a:gd name="connsiteX0" fmla="*/ 6334131 w 9766900"/>
              <a:gd name="connsiteY0" fmla="*/ 0 h 4118447"/>
              <a:gd name="connsiteX1" fmla="*/ 9708148 w 9766900"/>
              <a:gd name="connsiteY1" fmla="*/ 142682 h 4118447"/>
              <a:gd name="connsiteX2" fmla="*/ 9642703 w 9766900"/>
              <a:gd name="connsiteY2" fmla="*/ 1781543 h 4118447"/>
              <a:gd name="connsiteX3" fmla="*/ 9667887 w 9766900"/>
              <a:gd name="connsiteY3" fmla="*/ 3555550 h 4118447"/>
              <a:gd name="connsiteX4" fmla="*/ 8949681 w 9766900"/>
              <a:gd name="connsiteY4" fmla="*/ 3588625 h 4118447"/>
              <a:gd name="connsiteX5" fmla="*/ 8679171 w 9766900"/>
              <a:gd name="connsiteY5" fmla="*/ 3597518 h 4118447"/>
              <a:gd name="connsiteX6" fmla="*/ 8443155 w 9766900"/>
              <a:gd name="connsiteY6" fmla="*/ 3603603 h 4118447"/>
              <a:gd name="connsiteX7" fmla="*/ 8152117 w 9766900"/>
              <a:gd name="connsiteY7" fmla="*/ 3618799 h 4118447"/>
              <a:gd name="connsiteX8" fmla="*/ 7609628 w 9766900"/>
              <a:gd name="connsiteY8" fmla="*/ 3850809 h 4118447"/>
              <a:gd name="connsiteX9" fmla="*/ 6711904 w 9766900"/>
              <a:gd name="connsiteY9" fmla="*/ 4112781 h 4118447"/>
              <a:gd name="connsiteX10" fmla="*/ 6749875 w 9766900"/>
              <a:gd name="connsiteY10" fmla="*/ 3628459 h 4118447"/>
              <a:gd name="connsiteX11" fmla="*/ 6720705 w 9766900"/>
              <a:gd name="connsiteY11" fmla="*/ 3610559 h 4118447"/>
              <a:gd name="connsiteX12" fmla="*/ 6712805 w 9766900"/>
              <a:gd name="connsiteY12" fmla="*/ 3610551 h 4118447"/>
              <a:gd name="connsiteX13" fmla="*/ 6454608 w 9766900"/>
              <a:gd name="connsiteY13" fmla="*/ 3610359 h 4118447"/>
              <a:gd name="connsiteX14" fmla="*/ 258946 w 9766900"/>
              <a:gd name="connsiteY14" fmla="*/ 3583777 h 4118447"/>
              <a:gd name="connsiteX15" fmla="*/ 45709 w 9766900"/>
              <a:gd name="connsiteY15" fmla="*/ 2152487 h 4118447"/>
              <a:gd name="connsiteX16" fmla="*/ 0 w 9766900"/>
              <a:gd name="connsiteY16" fmla="*/ 48824 h 4118447"/>
              <a:gd name="connsiteX17" fmla="*/ 6334131 w 9766900"/>
              <a:gd name="connsiteY17" fmla="*/ 0 h 4118447"/>
              <a:gd name="connsiteX0" fmla="*/ 6334131 w 9766900"/>
              <a:gd name="connsiteY0" fmla="*/ 0 h 4117005"/>
              <a:gd name="connsiteX1" fmla="*/ 9708148 w 9766900"/>
              <a:gd name="connsiteY1" fmla="*/ 142682 h 4117005"/>
              <a:gd name="connsiteX2" fmla="*/ 9642703 w 9766900"/>
              <a:gd name="connsiteY2" fmla="*/ 1781543 h 4117005"/>
              <a:gd name="connsiteX3" fmla="*/ 9667887 w 9766900"/>
              <a:gd name="connsiteY3" fmla="*/ 3555550 h 4117005"/>
              <a:gd name="connsiteX4" fmla="*/ 8949681 w 9766900"/>
              <a:gd name="connsiteY4" fmla="*/ 3588625 h 4117005"/>
              <a:gd name="connsiteX5" fmla="*/ 8679171 w 9766900"/>
              <a:gd name="connsiteY5" fmla="*/ 3597518 h 4117005"/>
              <a:gd name="connsiteX6" fmla="*/ 8443155 w 9766900"/>
              <a:gd name="connsiteY6" fmla="*/ 3603603 h 4117005"/>
              <a:gd name="connsiteX7" fmla="*/ 8010603 w 9766900"/>
              <a:gd name="connsiteY7" fmla="*/ 3618799 h 4117005"/>
              <a:gd name="connsiteX8" fmla="*/ 7609628 w 9766900"/>
              <a:gd name="connsiteY8" fmla="*/ 3850809 h 4117005"/>
              <a:gd name="connsiteX9" fmla="*/ 6711904 w 9766900"/>
              <a:gd name="connsiteY9" fmla="*/ 4112781 h 4117005"/>
              <a:gd name="connsiteX10" fmla="*/ 6749875 w 9766900"/>
              <a:gd name="connsiteY10" fmla="*/ 3628459 h 4117005"/>
              <a:gd name="connsiteX11" fmla="*/ 6720705 w 9766900"/>
              <a:gd name="connsiteY11" fmla="*/ 3610559 h 4117005"/>
              <a:gd name="connsiteX12" fmla="*/ 6712805 w 9766900"/>
              <a:gd name="connsiteY12" fmla="*/ 3610551 h 4117005"/>
              <a:gd name="connsiteX13" fmla="*/ 6454608 w 9766900"/>
              <a:gd name="connsiteY13" fmla="*/ 3610359 h 4117005"/>
              <a:gd name="connsiteX14" fmla="*/ 258946 w 9766900"/>
              <a:gd name="connsiteY14" fmla="*/ 3583777 h 4117005"/>
              <a:gd name="connsiteX15" fmla="*/ 45709 w 9766900"/>
              <a:gd name="connsiteY15" fmla="*/ 2152487 h 4117005"/>
              <a:gd name="connsiteX16" fmla="*/ 0 w 9766900"/>
              <a:gd name="connsiteY16" fmla="*/ 48824 h 4117005"/>
              <a:gd name="connsiteX17" fmla="*/ 6334131 w 9766900"/>
              <a:gd name="connsiteY17" fmla="*/ 0 h 4117005"/>
              <a:gd name="connsiteX0" fmla="*/ 6334131 w 9766900"/>
              <a:gd name="connsiteY0" fmla="*/ 0 h 4117005"/>
              <a:gd name="connsiteX1" fmla="*/ 9708148 w 9766900"/>
              <a:gd name="connsiteY1" fmla="*/ 142682 h 4117005"/>
              <a:gd name="connsiteX2" fmla="*/ 9642703 w 9766900"/>
              <a:gd name="connsiteY2" fmla="*/ 1781543 h 4117005"/>
              <a:gd name="connsiteX3" fmla="*/ 9667887 w 9766900"/>
              <a:gd name="connsiteY3" fmla="*/ 3555550 h 4117005"/>
              <a:gd name="connsiteX4" fmla="*/ 8949681 w 9766900"/>
              <a:gd name="connsiteY4" fmla="*/ 3588625 h 4117005"/>
              <a:gd name="connsiteX5" fmla="*/ 8679171 w 9766900"/>
              <a:gd name="connsiteY5" fmla="*/ 3597518 h 4117005"/>
              <a:gd name="connsiteX6" fmla="*/ 8443155 w 9766900"/>
              <a:gd name="connsiteY6" fmla="*/ 3603603 h 4117005"/>
              <a:gd name="connsiteX7" fmla="*/ 8010603 w 9766900"/>
              <a:gd name="connsiteY7" fmla="*/ 3618799 h 4117005"/>
              <a:gd name="connsiteX8" fmla="*/ 7609628 w 9766900"/>
              <a:gd name="connsiteY8" fmla="*/ 3850809 h 4117005"/>
              <a:gd name="connsiteX9" fmla="*/ 6711904 w 9766900"/>
              <a:gd name="connsiteY9" fmla="*/ 4112781 h 4117005"/>
              <a:gd name="connsiteX10" fmla="*/ 6749875 w 9766900"/>
              <a:gd name="connsiteY10" fmla="*/ 3628459 h 4117005"/>
              <a:gd name="connsiteX11" fmla="*/ 6720705 w 9766900"/>
              <a:gd name="connsiteY11" fmla="*/ 3610559 h 4117005"/>
              <a:gd name="connsiteX12" fmla="*/ 6712805 w 9766900"/>
              <a:gd name="connsiteY12" fmla="*/ 3610551 h 4117005"/>
              <a:gd name="connsiteX13" fmla="*/ 6454608 w 9766900"/>
              <a:gd name="connsiteY13" fmla="*/ 3610359 h 4117005"/>
              <a:gd name="connsiteX14" fmla="*/ 258946 w 9766900"/>
              <a:gd name="connsiteY14" fmla="*/ 3583777 h 4117005"/>
              <a:gd name="connsiteX15" fmla="*/ 45709 w 9766900"/>
              <a:gd name="connsiteY15" fmla="*/ 2152487 h 4117005"/>
              <a:gd name="connsiteX16" fmla="*/ 0 w 9766900"/>
              <a:gd name="connsiteY16" fmla="*/ 48824 h 4117005"/>
              <a:gd name="connsiteX17" fmla="*/ 6334131 w 9766900"/>
              <a:gd name="connsiteY17" fmla="*/ 0 h 4117005"/>
              <a:gd name="connsiteX0" fmla="*/ 6334131 w 9766900"/>
              <a:gd name="connsiteY0" fmla="*/ 0 h 4112801"/>
              <a:gd name="connsiteX1" fmla="*/ 9708148 w 9766900"/>
              <a:gd name="connsiteY1" fmla="*/ 142682 h 4112801"/>
              <a:gd name="connsiteX2" fmla="*/ 9642703 w 9766900"/>
              <a:gd name="connsiteY2" fmla="*/ 1781543 h 4112801"/>
              <a:gd name="connsiteX3" fmla="*/ 9667887 w 9766900"/>
              <a:gd name="connsiteY3" fmla="*/ 3555550 h 4112801"/>
              <a:gd name="connsiteX4" fmla="*/ 8949681 w 9766900"/>
              <a:gd name="connsiteY4" fmla="*/ 3588625 h 4112801"/>
              <a:gd name="connsiteX5" fmla="*/ 8679171 w 9766900"/>
              <a:gd name="connsiteY5" fmla="*/ 3597518 h 4112801"/>
              <a:gd name="connsiteX6" fmla="*/ 8443155 w 9766900"/>
              <a:gd name="connsiteY6" fmla="*/ 3603603 h 4112801"/>
              <a:gd name="connsiteX7" fmla="*/ 8010603 w 9766900"/>
              <a:gd name="connsiteY7" fmla="*/ 3618799 h 4112801"/>
              <a:gd name="connsiteX8" fmla="*/ 7609628 w 9766900"/>
              <a:gd name="connsiteY8" fmla="*/ 3850809 h 4112801"/>
              <a:gd name="connsiteX9" fmla="*/ 6711904 w 9766900"/>
              <a:gd name="connsiteY9" fmla="*/ 4112781 h 4112801"/>
              <a:gd name="connsiteX10" fmla="*/ 6749875 w 9766900"/>
              <a:gd name="connsiteY10" fmla="*/ 3628459 h 4112801"/>
              <a:gd name="connsiteX11" fmla="*/ 6720705 w 9766900"/>
              <a:gd name="connsiteY11" fmla="*/ 3610559 h 4112801"/>
              <a:gd name="connsiteX12" fmla="*/ 6712805 w 9766900"/>
              <a:gd name="connsiteY12" fmla="*/ 3610551 h 4112801"/>
              <a:gd name="connsiteX13" fmla="*/ 6454608 w 9766900"/>
              <a:gd name="connsiteY13" fmla="*/ 3610359 h 4112801"/>
              <a:gd name="connsiteX14" fmla="*/ 258946 w 9766900"/>
              <a:gd name="connsiteY14" fmla="*/ 3583777 h 4112801"/>
              <a:gd name="connsiteX15" fmla="*/ 45709 w 9766900"/>
              <a:gd name="connsiteY15" fmla="*/ 2152487 h 4112801"/>
              <a:gd name="connsiteX16" fmla="*/ 0 w 9766900"/>
              <a:gd name="connsiteY16" fmla="*/ 48824 h 4112801"/>
              <a:gd name="connsiteX17" fmla="*/ 6334131 w 9766900"/>
              <a:gd name="connsiteY17" fmla="*/ 0 h 4112801"/>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8949681 w 9766900"/>
              <a:gd name="connsiteY4" fmla="*/ 3588625 h 4113058"/>
              <a:gd name="connsiteX5" fmla="*/ 8679171 w 9766900"/>
              <a:gd name="connsiteY5" fmla="*/ 3597518 h 4113058"/>
              <a:gd name="connsiteX6" fmla="*/ 8443155 w 9766900"/>
              <a:gd name="connsiteY6" fmla="*/ 3603603 h 4113058"/>
              <a:gd name="connsiteX7" fmla="*/ 8010603 w 9766900"/>
              <a:gd name="connsiteY7" fmla="*/ 3618799 h 4113058"/>
              <a:gd name="connsiteX8" fmla="*/ 7609628 w 9766900"/>
              <a:gd name="connsiteY8" fmla="*/ 3850809 h 4113058"/>
              <a:gd name="connsiteX9" fmla="*/ 6711904 w 9766900"/>
              <a:gd name="connsiteY9" fmla="*/ 4112781 h 4113058"/>
              <a:gd name="connsiteX10" fmla="*/ 6749875 w 9766900"/>
              <a:gd name="connsiteY10" fmla="*/ 3628459 h 4113058"/>
              <a:gd name="connsiteX11" fmla="*/ 6720705 w 9766900"/>
              <a:gd name="connsiteY11" fmla="*/ 3610559 h 4113058"/>
              <a:gd name="connsiteX12" fmla="*/ 6712805 w 9766900"/>
              <a:gd name="connsiteY12" fmla="*/ 3610551 h 4113058"/>
              <a:gd name="connsiteX13" fmla="*/ 6454608 w 9766900"/>
              <a:gd name="connsiteY13" fmla="*/ 3610359 h 4113058"/>
              <a:gd name="connsiteX14" fmla="*/ 258946 w 9766900"/>
              <a:gd name="connsiteY14" fmla="*/ 3583777 h 4113058"/>
              <a:gd name="connsiteX15" fmla="*/ 45709 w 9766900"/>
              <a:gd name="connsiteY15" fmla="*/ 2152487 h 4113058"/>
              <a:gd name="connsiteX16" fmla="*/ 0 w 9766900"/>
              <a:gd name="connsiteY16" fmla="*/ 48824 h 4113058"/>
              <a:gd name="connsiteX17" fmla="*/ 6334131 w 9766900"/>
              <a:gd name="connsiteY17"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8949681 w 9766900"/>
              <a:gd name="connsiteY4" fmla="*/ 3588625 h 4113058"/>
              <a:gd name="connsiteX5" fmla="*/ 8679171 w 9766900"/>
              <a:gd name="connsiteY5" fmla="*/ 3597518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02081 w 9766900"/>
              <a:gd name="connsiteY4" fmla="*/ 3668222 h 4113058"/>
              <a:gd name="connsiteX5" fmla="*/ 8679171 w 9766900"/>
              <a:gd name="connsiteY5" fmla="*/ 3597518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679171 w 9766900"/>
              <a:gd name="connsiteY5" fmla="*/ 3597518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679171 w 9766900"/>
              <a:gd name="connsiteY5" fmla="*/ 3597518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374371 w 9766900"/>
              <a:gd name="connsiteY5" fmla="*/ 3617417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374371 w 9766900"/>
              <a:gd name="connsiteY5" fmla="*/ 3617417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374371 w 9766900"/>
              <a:gd name="connsiteY5" fmla="*/ 3617417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952575"/>
              <a:gd name="connsiteY0" fmla="*/ 33081 h 4146139"/>
              <a:gd name="connsiteX1" fmla="*/ 9708148 w 9952575"/>
              <a:gd name="connsiteY1" fmla="*/ 175763 h 4146139"/>
              <a:gd name="connsiteX2" fmla="*/ 9664475 w 9952575"/>
              <a:gd name="connsiteY2" fmla="*/ 1794724 h 4146139"/>
              <a:gd name="connsiteX3" fmla="*/ 9667887 w 9952575"/>
              <a:gd name="connsiteY3" fmla="*/ 3588631 h 4146139"/>
              <a:gd name="connsiteX4" fmla="*/ 9156509 w 9952575"/>
              <a:gd name="connsiteY4" fmla="*/ 3631656 h 4146139"/>
              <a:gd name="connsiteX5" fmla="*/ 8374371 w 9952575"/>
              <a:gd name="connsiteY5" fmla="*/ 3650498 h 4146139"/>
              <a:gd name="connsiteX6" fmla="*/ 8010603 w 9952575"/>
              <a:gd name="connsiteY6" fmla="*/ 3651880 h 4146139"/>
              <a:gd name="connsiteX7" fmla="*/ 7609628 w 9952575"/>
              <a:gd name="connsiteY7" fmla="*/ 3883890 h 4146139"/>
              <a:gd name="connsiteX8" fmla="*/ 6711904 w 9952575"/>
              <a:gd name="connsiteY8" fmla="*/ 4145862 h 4146139"/>
              <a:gd name="connsiteX9" fmla="*/ 6749875 w 9952575"/>
              <a:gd name="connsiteY9" fmla="*/ 3661540 h 4146139"/>
              <a:gd name="connsiteX10" fmla="*/ 6720705 w 9952575"/>
              <a:gd name="connsiteY10" fmla="*/ 3643640 h 4146139"/>
              <a:gd name="connsiteX11" fmla="*/ 6712805 w 9952575"/>
              <a:gd name="connsiteY11" fmla="*/ 3643632 h 4146139"/>
              <a:gd name="connsiteX12" fmla="*/ 6454608 w 9952575"/>
              <a:gd name="connsiteY12" fmla="*/ 3643440 h 4146139"/>
              <a:gd name="connsiteX13" fmla="*/ 258946 w 9952575"/>
              <a:gd name="connsiteY13" fmla="*/ 3616858 h 4146139"/>
              <a:gd name="connsiteX14" fmla="*/ 45709 w 9952575"/>
              <a:gd name="connsiteY14" fmla="*/ 2185568 h 4146139"/>
              <a:gd name="connsiteX15" fmla="*/ 0 w 9952575"/>
              <a:gd name="connsiteY15" fmla="*/ 81905 h 4146139"/>
              <a:gd name="connsiteX16" fmla="*/ 6334131 w 9952575"/>
              <a:gd name="connsiteY16" fmla="*/ 33081 h 4146139"/>
              <a:gd name="connsiteX0" fmla="*/ 6334131 w 9759196"/>
              <a:gd name="connsiteY0" fmla="*/ 20908 h 4133966"/>
              <a:gd name="connsiteX1" fmla="*/ 9708148 w 9759196"/>
              <a:gd name="connsiteY1" fmla="*/ 163590 h 4133966"/>
              <a:gd name="connsiteX2" fmla="*/ 9664475 w 9759196"/>
              <a:gd name="connsiteY2" fmla="*/ 1782551 h 4133966"/>
              <a:gd name="connsiteX3" fmla="*/ 9667887 w 9759196"/>
              <a:gd name="connsiteY3" fmla="*/ 3576458 h 4133966"/>
              <a:gd name="connsiteX4" fmla="*/ 9156509 w 9759196"/>
              <a:gd name="connsiteY4" fmla="*/ 3619483 h 4133966"/>
              <a:gd name="connsiteX5" fmla="*/ 8374371 w 9759196"/>
              <a:gd name="connsiteY5" fmla="*/ 3638325 h 4133966"/>
              <a:gd name="connsiteX6" fmla="*/ 8010603 w 9759196"/>
              <a:gd name="connsiteY6" fmla="*/ 3639707 h 4133966"/>
              <a:gd name="connsiteX7" fmla="*/ 7609628 w 9759196"/>
              <a:gd name="connsiteY7" fmla="*/ 3871717 h 4133966"/>
              <a:gd name="connsiteX8" fmla="*/ 6711904 w 9759196"/>
              <a:gd name="connsiteY8" fmla="*/ 4133689 h 4133966"/>
              <a:gd name="connsiteX9" fmla="*/ 6749875 w 9759196"/>
              <a:gd name="connsiteY9" fmla="*/ 3649367 h 4133966"/>
              <a:gd name="connsiteX10" fmla="*/ 6720705 w 9759196"/>
              <a:gd name="connsiteY10" fmla="*/ 3631467 h 4133966"/>
              <a:gd name="connsiteX11" fmla="*/ 6712805 w 9759196"/>
              <a:gd name="connsiteY11" fmla="*/ 3631459 h 4133966"/>
              <a:gd name="connsiteX12" fmla="*/ 6454608 w 9759196"/>
              <a:gd name="connsiteY12" fmla="*/ 3631267 h 4133966"/>
              <a:gd name="connsiteX13" fmla="*/ 258946 w 9759196"/>
              <a:gd name="connsiteY13" fmla="*/ 3604685 h 4133966"/>
              <a:gd name="connsiteX14" fmla="*/ 45709 w 9759196"/>
              <a:gd name="connsiteY14" fmla="*/ 2173395 h 4133966"/>
              <a:gd name="connsiteX15" fmla="*/ 0 w 9759196"/>
              <a:gd name="connsiteY15" fmla="*/ 69732 h 4133966"/>
              <a:gd name="connsiteX16" fmla="*/ 6334131 w 9759196"/>
              <a:gd name="connsiteY16" fmla="*/ 20908 h 4133966"/>
              <a:gd name="connsiteX0" fmla="*/ 6334131 w 9759133"/>
              <a:gd name="connsiteY0" fmla="*/ 0 h 4113058"/>
              <a:gd name="connsiteX1" fmla="*/ 9708148 w 9759133"/>
              <a:gd name="connsiteY1" fmla="*/ 142682 h 4113058"/>
              <a:gd name="connsiteX2" fmla="*/ 9664475 w 9759133"/>
              <a:gd name="connsiteY2" fmla="*/ 1761643 h 4113058"/>
              <a:gd name="connsiteX3" fmla="*/ 9667887 w 9759133"/>
              <a:gd name="connsiteY3" fmla="*/ 3555550 h 4113058"/>
              <a:gd name="connsiteX4" fmla="*/ 9156509 w 9759133"/>
              <a:gd name="connsiteY4" fmla="*/ 3598575 h 4113058"/>
              <a:gd name="connsiteX5" fmla="*/ 8374371 w 9759133"/>
              <a:gd name="connsiteY5" fmla="*/ 3617417 h 4113058"/>
              <a:gd name="connsiteX6" fmla="*/ 8010603 w 9759133"/>
              <a:gd name="connsiteY6" fmla="*/ 3618799 h 4113058"/>
              <a:gd name="connsiteX7" fmla="*/ 7609628 w 9759133"/>
              <a:gd name="connsiteY7" fmla="*/ 3850809 h 4113058"/>
              <a:gd name="connsiteX8" fmla="*/ 6711904 w 9759133"/>
              <a:gd name="connsiteY8" fmla="*/ 4112781 h 4113058"/>
              <a:gd name="connsiteX9" fmla="*/ 6749875 w 9759133"/>
              <a:gd name="connsiteY9" fmla="*/ 3628459 h 4113058"/>
              <a:gd name="connsiteX10" fmla="*/ 6720705 w 9759133"/>
              <a:gd name="connsiteY10" fmla="*/ 3610559 h 4113058"/>
              <a:gd name="connsiteX11" fmla="*/ 6712805 w 9759133"/>
              <a:gd name="connsiteY11" fmla="*/ 3610551 h 4113058"/>
              <a:gd name="connsiteX12" fmla="*/ 6454608 w 9759133"/>
              <a:gd name="connsiteY12" fmla="*/ 3610359 h 4113058"/>
              <a:gd name="connsiteX13" fmla="*/ 258946 w 9759133"/>
              <a:gd name="connsiteY13" fmla="*/ 3583777 h 4113058"/>
              <a:gd name="connsiteX14" fmla="*/ 45709 w 9759133"/>
              <a:gd name="connsiteY14" fmla="*/ 2152487 h 4113058"/>
              <a:gd name="connsiteX15" fmla="*/ 0 w 9759133"/>
              <a:gd name="connsiteY15" fmla="*/ 48824 h 4113058"/>
              <a:gd name="connsiteX16" fmla="*/ 6334131 w 9759133"/>
              <a:gd name="connsiteY16" fmla="*/ 0 h 4113058"/>
              <a:gd name="connsiteX0" fmla="*/ 6334131 w 9767613"/>
              <a:gd name="connsiteY0" fmla="*/ 0 h 4113058"/>
              <a:gd name="connsiteX1" fmla="*/ 9719033 w 9767613"/>
              <a:gd name="connsiteY1" fmla="*/ 63085 h 4113058"/>
              <a:gd name="connsiteX2" fmla="*/ 9664475 w 9767613"/>
              <a:gd name="connsiteY2" fmla="*/ 1761643 h 4113058"/>
              <a:gd name="connsiteX3" fmla="*/ 9667887 w 9767613"/>
              <a:gd name="connsiteY3" fmla="*/ 3555550 h 4113058"/>
              <a:gd name="connsiteX4" fmla="*/ 9156509 w 9767613"/>
              <a:gd name="connsiteY4" fmla="*/ 3598575 h 4113058"/>
              <a:gd name="connsiteX5" fmla="*/ 8374371 w 9767613"/>
              <a:gd name="connsiteY5" fmla="*/ 3617417 h 4113058"/>
              <a:gd name="connsiteX6" fmla="*/ 8010603 w 9767613"/>
              <a:gd name="connsiteY6" fmla="*/ 3618799 h 4113058"/>
              <a:gd name="connsiteX7" fmla="*/ 7609628 w 9767613"/>
              <a:gd name="connsiteY7" fmla="*/ 3850809 h 4113058"/>
              <a:gd name="connsiteX8" fmla="*/ 6711904 w 9767613"/>
              <a:gd name="connsiteY8" fmla="*/ 4112781 h 4113058"/>
              <a:gd name="connsiteX9" fmla="*/ 6749875 w 9767613"/>
              <a:gd name="connsiteY9" fmla="*/ 3628459 h 4113058"/>
              <a:gd name="connsiteX10" fmla="*/ 6720705 w 9767613"/>
              <a:gd name="connsiteY10" fmla="*/ 3610559 h 4113058"/>
              <a:gd name="connsiteX11" fmla="*/ 6712805 w 9767613"/>
              <a:gd name="connsiteY11" fmla="*/ 3610551 h 4113058"/>
              <a:gd name="connsiteX12" fmla="*/ 6454608 w 9767613"/>
              <a:gd name="connsiteY12" fmla="*/ 3610359 h 4113058"/>
              <a:gd name="connsiteX13" fmla="*/ 258946 w 9767613"/>
              <a:gd name="connsiteY13" fmla="*/ 3583777 h 4113058"/>
              <a:gd name="connsiteX14" fmla="*/ 45709 w 9767613"/>
              <a:gd name="connsiteY14" fmla="*/ 2152487 h 4113058"/>
              <a:gd name="connsiteX15" fmla="*/ 0 w 9767613"/>
              <a:gd name="connsiteY15" fmla="*/ 48824 h 4113058"/>
              <a:gd name="connsiteX16" fmla="*/ 6334131 w 9767613"/>
              <a:gd name="connsiteY16" fmla="*/ 0 h 4113058"/>
              <a:gd name="connsiteX0" fmla="*/ 6334131 w 9964267"/>
              <a:gd name="connsiteY0" fmla="*/ 67987 h 4181045"/>
              <a:gd name="connsiteX1" fmla="*/ 9719033 w 9964267"/>
              <a:gd name="connsiteY1" fmla="*/ 131072 h 4181045"/>
              <a:gd name="connsiteX2" fmla="*/ 9675361 w 9964267"/>
              <a:gd name="connsiteY2" fmla="*/ 1640587 h 4181045"/>
              <a:gd name="connsiteX3" fmla="*/ 9667887 w 9964267"/>
              <a:gd name="connsiteY3" fmla="*/ 3623537 h 4181045"/>
              <a:gd name="connsiteX4" fmla="*/ 9156509 w 9964267"/>
              <a:gd name="connsiteY4" fmla="*/ 3666562 h 4181045"/>
              <a:gd name="connsiteX5" fmla="*/ 8374371 w 9964267"/>
              <a:gd name="connsiteY5" fmla="*/ 3685404 h 4181045"/>
              <a:gd name="connsiteX6" fmla="*/ 8010603 w 9964267"/>
              <a:gd name="connsiteY6" fmla="*/ 3686786 h 4181045"/>
              <a:gd name="connsiteX7" fmla="*/ 7609628 w 9964267"/>
              <a:gd name="connsiteY7" fmla="*/ 3918796 h 4181045"/>
              <a:gd name="connsiteX8" fmla="*/ 6711904 w 9964267"/>
              <a:gd name="connsiteY8" fmla="*/ 4180768 h 4181045"/>
              <a:gd name="connsiteX9" fmla="*/ 6749875 w 9964267"/>
              <a:gd name="connsiteY9" fmla="*/ 3696446 h 4181045"/>
              <a:gd name="connsiteX10" fmla="*/ 6720705 w 9964267"/>
              <a:gd name="connsiteY10" fmla="*/ 3678546 h 4181045"/>
              <a:gd name="connsiteX11" fmla="*/ 6712805 w 9964267"/>
              <a:gd name="connsiteY11" fmla="*/ 3678538 h 4181045"/>
              <a:gd name="connsiteX12" fmla="*/ 6454608 w 9964267"/>
              <a:gd name="connsiteY12" fmla="*/ 3678346 h 4181045"/>
              <a:gd name="connsiteX13" fmla="*/ 258946 w 9964267"/>
              <a:gd name="connsiteY13" fmla="*/ 3651764 h 4181045"/>
              <a:gd name="connsiteX14" fmla="*/ 45709 w 9964267"/>
              <a:gd name="connsiteY14" fmla="*/ 2220474 h 4181045"/>
              <a:gd name="connsiteX15" fmla="*/ 0 w 9964267"/>
              <a:gd name="connsiteY15" fmla="*/ 116811 h 4181045"/>
              <a:gd name="connsiteX16" fmla="*/ 6334131 w 9964267"/>
              <a:gd name="connsiteY16" fmla="*/ 67987 h 4181045"/>
              <a:gd name="connsiteX0" fmla="*/ 6334131 w 9756430"/>
              <a:gd name="connsiteY0" fmla="*/ 91688 h 4204746"/>
              <a:gd name="connsiteX1" fmla="*/ 9719033 w 9756430"/>
              <a:gd name="connsiteY1" fmla="*/ 154773 h 4204746"/>
              <a:gd name="connsiteX2" fmla="*/ 9675361 w 9756430"/>
              <a:gd name="connsiteY2" fmla="*/ 1664288 h 4204746"/>
              <a:gd name="connsiteX3" fmla="*/ 9667887 w 9756430"/>
              <a:gd name="connsiteY3" fmla="*/ 3647238 h 4204746"/>
              <a:gd name="connsiteX4" fmla="*/ 9156509 w 9756430"/>
              <a:gd name="connsiteY4" fmla="*/ 3690263 h 4204746"/>
              <a:gd name="connsiteX5" fmla="*/ 8374371 w 9756430"/>
              <a:gd name="connsiteY5" fmla="*/ 3709105 h 4204746"/>
              <a:gd name="connsiteX6" fmla="*/ 8010603 w 9756430"/>
              <a:gd name="connsiteY6" fmla="*/ 3710487 h 4204746"/>
              <a:gd name="connsiteX7" fmla="*/ 7609628 w 9756430"/>
              <a:gd name="connsiteY7" fmla="*/ 3942497 h 4204746"/>
              <a:gd name="connsiteX8" fmla="*/ 6711904 w 9756430"/>
              <a:gd name="connsiteY8" fmla="*/ 4204469 h 4204746"/>
              <a:gd name="connsiteX9" fmla="*/ 6749875 w 9756430"/>
              <a:gd name="connsiteY9" fmla="*/ 3720147 h 4204746"/>
              <a:gd name="connsiteX10" fmla="*/ 6720705 w 9756430"/>
              <a:gd name="connsiteY10" fmla="*/ 3702247 h 4204746"/>
              <a:gd name="connsiteX11" fmla="*/ 6712805 w 9756430"/>
              <a:gd name="connsiteY11" fmla="*/ 3702239 h 4204746"/>
              <a:gd name="connsiteX12" fmla="*/ 6454608 w 9756430"/>
              <a:gd name="connsiteY12" fmla="*/ 3702047 h 4204746"/>
              <a:gd name="connsiteX13" fmla="*/ 258946 w 9756430"/>
              <a:gd name="connsiteY13" fmla="*/ 3675465 h 4204746"/>
              <a:gd name="connsiteX14" fmla="*/ 45709 w 9756430"/>
              <a:gd name="connsiteY14" fmla="*/ 2244175 h 4204746"/>
              <a:gd name="connsiteX15" fmla="*/ 0 w 9756430"/>
              <a:gd name="connsiteY15" fmla="*/ 140512 h 4204746"/>
              <a:gd name="connsiteX16" fmla="*/ 6334131 w 9756430"/>
              <a:gd name="connsiteY16" fmla="*/ 91688 h 4204746"/>
              <a:gd name="connsiteX0" fmla="*/ 6334131 w 9756430"/>
              <a:gd name="connsiteY0" fmla="*/ 109641 h 4222699"/>
              <a:gd name="connsiteX1" fmla="*/ 9035612 w 9756430"/>
              <a:gd name="connsiteY1" fmla="*/ 26396 h 4222699"/>
              <a:gd name="connsiteX2" fmla="*/ 9719033 w 9756430"/>
              <a:gd name="connsiteY2" fmla="*/ 172726 h 4222699"/>
              <a:gd name="connsiteX3" fmla="*/ 9675361 w 9756430"/>
              <a:gd name="connsiteY3" fmla="*/ 1682241 h 4222699"/>
              <a:gd name="connsiteX4" fmla="*/ 9667887 w 9756430"/>
              <a:gd name="connsiteY4" fmla="*/ 3665191 h 4222699"/>
              <a:gd name="connsiteX5" fmla="*/ 9156509 w 9756430"/>
              <a:gd name="connsiteY5" fmla="*/ 3708216 h 4222699"/>
              <a:gd name="connsiteX6" fmla="*/ 8374371 w 9756430"/>
              <a:gd name="connsiteY6" fmla="*/ 3727058 h 4222699"/>
              <a:gd name="connsiteX7" fmla="*/ 8010603 w 9756430"/>
              <a:gd name="connsiteY7" fmla="*/ 3728440 h 4222699"/>
              <a:gd name="connsiteX8" fmla="*/ 7609628 w 9756430"/>
              <a:gd name="connsiteY8" fmla="*/ 3960450 h 4222699"/>
              <a:gd name="connsiteX9" fmla="*/ 6711904 w 9756430"/>
              <a:gd name="connsiteY9" fmla="*/ 4222422 h 4222699"/>
              <a:gd name="connsiteX10" fmla="*/ 6749875 w 9756430"/>
              <a:gd name="connsiteY10" fmla="*/ 3738100 h 4222699"/>
              <a:gd name="connsiteX11" fmla="*/ 6720705 w 9756430"/>
              <a:gd name="connsiteY11" fmla="*/ 3720200 h 4222699"/>
              <a:gd name="connsiteX12" fmla="*/ 6712805 w 9756430"/>
              <a:gd name="connsiteY12" fmla="*/ 3720192 h 4222699"/>
              <a:gd name="connsiteX13" fmla="*/ 6454608 w 9756430"/>
              <a:gd name="connsiteY13" fmla="*/ 3720000 h 4222699"/>
              <a:gd name="connsiteX14" fmla="*/ 258946 w 9756430"/>
              <a:gd name="connsiteY14" fmla="*/ 3693418 h 4222699"/>
              <a:gd name="connsiteX15" fmla="*/ 45709 w 9756430"/>
              <a:gd name="connsiteY15" fmla="*/ 2262128 h 4222699"/>
              <a:gd name="connsiteX16" fmla="*/ 0 w 9756430"/>
              <a:gd name="connsiteY16" fmla="*/ 158465 h 4222699"/>
              <a:gd name="connsiteX17" fmla="*/ 6334131 w 9756430"/>
              <a:gd name="connsiteY17" fmla="*/ 109641 h 4222699"/>
              <a:gd name="connsiteX0" fmla="*/ 6334131 w 9774771"/>
              <a:gd name="connsiteY0" fmla="*/ 104082 h 4217140"/>
              <a:gd name="connsiteX1" fmla="*/ 8894098 w 9774771"/>
              <a:gd name="connsiteY1" fmla="*/ 30787 h 4217140"/>
              <a:gd name="connsiteX2" fmla="*/ 9719033 w 9774771"/>
              <a:gd name="connsiteY2" fmla="*/ 167167 h 4217140"/>
              <a:gd name="connsiteX3" fmla="*/ 9675361 w 9774771"/>
              <a:gd name="connsiteY3" fmla="*/ 1676682 h 4217140"/>
              <a:gd name="connsiteX4" fmla="*/ 9667887 w 9774771"/>
              <a:gd name="connsiteY4" fmla="*/ 3659632 h 4217140"/>
              <a:gd name="connsiteX5" fmla="*/ 9156509 w 9774771"/>
              <a:gd name="connsiteY5" fmla="*/ 3702657 h 4217140"/>
              <a:gd name="connsiteX6" fmla="*/ 8374371 w 9774771"/>
              <a:gd name="connsiteY6" fmla="*/ 3721499 h 4217140"/>
              <a:gd name="connsiteX7" fmla="*/ 8010603 w 9774771"/>
              <a:gd name="connsiteY7" fmla="*/ 3722881 h 4217140"/>
              <a:gd name="connsiteX8" fmla="*/ 7609628 w 9774771"/>
              <a:gd name="connsiteY8" fmla="*/ 3954891 h 4217140"/>
              <a:gd name="connsiteX9" fmla="*/ 6711904 w 9774771"/>
              <a:gd name="connsiteY9" fmla="*/ 4216863 h 4217140"/>
              <a:gd name="connsiteX10" fmla="*/ 6749875 w 9774771"/>
              <a:gd name="connsiteY10" fmla="*/ 3732541 h 4217140"/>
              <a:gd name="connsiteX11" fmla="*/ 6720705 w 9774771"/>
              <a:gd name="connsiteY11" fmla="*/ 3714641 h 4217140"/>
              <a:gd name="connsiteX12" fmla="*/ 6712805 w 9774771"/>
              <a:gd name="connsiteY12" fmla="*/ 3714633 h 4217140"/>
              <a:gd name="connsiteX13" fmla="*/ 6454608 w 9774771"/>
              <a:gd name="connsiteY13" fmla="*/ 3714441 h 4217140"/>
              <a:gd name="connsiteX14" fmla="*/ 258946 w 9774771"/>
              <a:gd name="connsiteY14" fmla="*/ 3687859 h 4217140"/>
              <a:gd name="connsiteX15" fmla="*/ 45709 w 9774771"/>
              <a:gd name="connsiteY15" fmla="*/ 2256569 h 4217140"/>
              <a:gd name="connsiteX16" fmla="*/ 0 w 9774771"/>
              <a:gd name="connsiteY16" fmla="*/ 152906 h 4217140"/>
              <a:gd name="connsiteX17" fmla="*/ 6334131 w 9774771"/>
              <a:gd name="connsiteY17" fmla="*/ 104082 h 4217140"/>
              <a:gd name="connsiteX0" fmla="*/ 6334131 w 9774771"/>
              <a:gd name="connsiteY0" fmla="*/ 100473 h 4213531"/>
              <a:gd name="connsiteX1" fmla="*/ 8894098 w 9774771"/>
              <a:gd name="connsiteY1" fmla="*/ 27178 h 4213531"/>
              <a:gd name="connsiteX2" fmla="*/ 9719033 w 9774771"/>
              <a:gd name="connsiteY2" fmla="*/ 163558 h 4213531"/>
              <a:gd name="connsiteX3" fmla="*/ 9675361 w 9774771"/>
              <a:gd name="connsiteY3" fmla="*/ 1673073 h 4213531"/>
              <a:gd name="connsiteX4" fmla="*/ 9667887 w 9774771"/>
              <a:gd name="connsiteY4" fmla="*/ 3656023 h 4213531"/>
              <a:gd name="connsiteX5" fmla="*/ 9156509 w 9774771"/>
              <a:gd name="connsiteY5" fmla="*/ 3699048 h 4213531"/>
              <a:gd name="connsiteX6" fmla="*/ 8374371 w 9774771"/>
              <a:gd name="connsiteY6" fmla="*/ 3717890 h 4213531"/>
              <a:gd name="connsiteX7" fmla="*/ 8010603 w 9774771"/>
              <a:gd name="connsiteY7" fmla="*/ 3719272 h 4213531"/>
              <a:gd name="connsiteX8" fmla="*/ 7609628 w 9774771"/>
              <a:gd name="connsiteY8" fmla="*/ 3951282 h 4213531"/>
              <a:gd name="connsiteX9" fmla="*/ 6711904 w 9774771"/>
              <a:gd name="connsiteY9" fmla="*/ 4213254 h 4213531"/>
              <a:gd name="connsiteX10" fmla="*/ 6749875 w 9774771"/>
              <a:gd name="connsiteY10" fmla="*/ 3728932 h 4213531"/>
              <a:gd name="connsiteX11" fmla="*/ 6720705 w 9774771"/>
              <a:gd name="connsiteY11" fmla="*/ 3711032 h 4213531"/>
              <a:gd name="connsiteX12" fmla="*/ 6712805 w 9774771"/>
              <a:gd name="connsiteY12" fmla="*/ 3711024 h 4213531"/>
              <a:gd name="connsiteX13" fmla="*/ 6454608 w 9774771"/>
              <a:gd name="connsiteY13" fmla="*/ 3710832 h 4213531"/>
              <a:gd name="connsiteX14" fmla="*/ 258946 w 9774771"/>
              <a:gd name="connsiteY14" fmla="*/ 3684250 h 4213531"/>
              <a:gd name="connsiteX15" fmla="*/ 45709 w 9774771"/>
              <a:gd name="connsiteY15" fmla="*/ 2252960 h 4213531"/>
              <a:gd name="connsiteX16" fmla="*/ 0 w 9774771"/>
              <a:gd name="connsiteY16" fmla="*/ 149297 h 4213531"/>
              <a:gd name="connsiteX17" fmla="*/ 6334131 w 9774771"/>
              <a:gd name="connsiteY17" fmla="*/ 100473 h 4213531"/>
              <a:gd name="connsiteX0" fmla="*/ 6334131 w 9761374"/>
              <a:gd name="connsiteY0" fmla="*/ 74489 h 4187547"/>
              <a:gd name="connsiteX1" fmla="*/ 8894098 w 9761374"/>
              <a:gd name="connsiteY1" fmla="*/ 1194 h 4187547"/>
              <a:gd name="connsiteX2" fmla="*/ 9719033 w 9761374"/>
              <a:gd name="connsiteY2" fmla="*/ 137574 h 4187547"/>
              <a:gd name="connsiteX3" fmla="*/ 9675361 w 9761374"/>
              <a:gd name="connsiteY3" fmla="*/ 1647089 h 4187547"/>
              <a:gd name="connsiteX4" fmla="*/ 9667887 w 9761374"/>
              <a:gd name="connsiteY4" fmla="*/ 3630039 h 4187547"/>
              <a:gd name="connsiteX5" fmla="*/ 9156509 w 9761374"/>
              <a:gd name="connsiteY5" fmla="*/ 3673064 h 4187547"/>
              <a:gd name="connsiteX6" fmla="*/ 8374371 w 9761374"/>
              <a:gd name="connsiteY6" fmla="*/ 3691906 h 4187547"/>
              <a:gd name="connsiteX7" fmla="*/ 8010603 w 9761374"/>
              <a:gd name="connsiteY7" fmla="*/ 3693288 h 4187547"/>
              <a:gd name="connsiteX8" fmla="*/ 7609628 w 9761374"/>
              <a:gd name="connsiteY8" fmla="*/ 3925298 h 4187547"/>
              <a:gd name="connsiteX9" fmla="*/ 6711904 w 9761374"/>
              <a:gd name="connsiteY9" fmla="*/ 4187270 h 4187547"/>
              <a:gd name="connsiteX10" fmla="*/ 6749875 w 9761374"/>
              <a:gd name="connsiteY10" fmla="*/ 3702948 h 4187547"/>
              <a:gd name="connsiteX11" fmla="*/ 6720705 w 9761374"/>
              <a:gd name="connsiteY11" fmla="*/ 3685048 h 4187547"/>
              <a:gd name="connsiteX12" fmla="*/ 6712805 w 9761374"/>
              <a:gd name="connsiteY12" fmla="*/ 3685040 h 4187547"/>
              <a:gd name="connsiteX13" fmla="*/ 6454608 w 9761374"/>
              <a:gd name="connsiteY13" fmla="*/ 3684848 h 4187547"/>
              <a:gd name="connsiteX14" fmla="*/ 258946 w 9761374"/>
              <a:gd name="connsiteY14" fmla="*/ 3658266 h 4187547"/>
              <a:gd name="connsiteX15" fmla="*/ 45709 w 9761374"/>
              <a:gd name="connsiteY15" fmla="*/ 2226976 h 4187547"/>
              <a:gd name="connsiteX16" fmla="*/ 0 w 9761374"/>
              <a:gd name="connsiteY16" fmla="*/ 123313 h 4187547"/>
              <a:gd name="connsiteX17" fmla="*/ 6334131 w 9761374"/>
              <a:gd name="connsiteY17" fmla="*/ 74489 h 4187547"/>
              <a:gd name="connsiteX0" fmla="*/ 6334131 w 9761374"/>
              <a:gd name="connsiteY0" fmla="*/ 74489 h 4187547"/>
              <a:gd name="connsiteX1" fmla="*/ 8894098 w 9761374"/>
              <a:gd name="connsiteY1" fmla="*/ 1194 h 4187547"/>
              <a:gd name="connsiteX2" fmla="*/ 9719033 w 9761374"/>
              <a:gd name="connsiteY2" fmla="*/ 137574 h 4187547"/>
              <a:gd name="connsiteX3" fmla="*/ 9675361 w 9761374"/>
              <a:gd name="connsiteY3" fmla="*/ 1647089 h 4187547"/>
              <a:gd name="connsiteX4" fmla="*/ 9667887 w 9761374"/>
              <a:gd name="connsiteY4" fmla="*/ 3630039 h 4187547"/>
              <a:gd name="connsiteX5" fmla="*/ 9156509 w 9761374"/>
              <a:gd name="connsiteY5" fmla="*/ 3673064 h 4187547"/>
              <a:gd name="connsiteX6" fmla="*/ 8374371 w 9761374"/>
              <a:gd name="connsiteY6" fmla="*/ 3691906 h 4187547"/>
              <a:gd name="connsiteX7" fmla="*/ 8010603 w 9761374"/>
              <a:gd name="connsiteY7" fmla="*/ 3693288 h 4187547"/>
              <a:gd name="connsiteX8" fmla="*/ 7609628 w 9761374"/>
              <a:gd name="connsiteY8" fmla="*/ 3925298 h 4187547"/>
              <a:gd name="connsiteX9" fmla="*/ 6711904 w 9761374"/>
              <a:gd name="connsiteY9" fmla="*/ 4187270 h 4187547"/>
              <a:gd name="connsiteX10" fmla="*/ 6749875 w 9761374"/>
              <a:gd name="connsiteY10" fmla="*/ 3702948 h 4187547"/>
              <a:gd name="connsiteX11" fmla="*/ 6720705 w 9761374"/>
              <a:gd name="connsiteY11" fmla="*/ 3436308 h 4187547"/>
              <a:gd name="connsiteX12" fmla="*/ 6712805 w 9761374"/>
              <a:gd name="connsiteY12" fmla="*/ 3685040 h 4187547"/>
              <a:gd name="connsiteX13" fmla="*/ 6454608 w 9761374"/>
              <a:gd name="connsiteY13" fmla="*/ 3684848 h 4187547"/>
              <a:gd name="connsiteX14" fmla="*/ 258946 w 9761374"/>
              <a:gd name="connsiteY14" fmla="*/ 3658266 h 4187547"/>
              <a:gd name="connsiteX15" fmla="*/ 45709 w 9761374"/>
              <a:gd name="connsiteY15" fmla="*/ 2226976 h 4187547"/>
              <a:gd name="connsiteX16" fmla="*/ 0 w 9761374"/>
              <a:gd name="connsiteY16" fmla="*/ 123313 h 4187547"/>
              <a:gd name="connsiteX17" fmla="*/ 6334131 w 9761374"/>
              <a:gd name="connsiteY17" fmla="*/ 74489 h 4187547"/>
              <a:gd name="connsiteX0" fmla="*/ 6334131 w 9761374"/>
              <a:gd name="connsiteY0" fmla="*/ 74489 h 4187547"/>
              <a:gd name="connsiteX1" fmla="*/ 8894098 w 9761374"/>
              <a:gd name="connsiteY1" fmla="*/ 1194 h 4187547"/>
              <a:gd name="connsiteX2" fmla="*/ 9719033 w 9761374"/>
              <a:gd name="connsiteY2" fmla="*/ 137574 h 4187547"/>
              <a:gd name="connsiteX3" fmla="*/ 9675361 w 9761374"/>
              <a:gd name="connsiteY3" fmla="*/ 1647089 h 4187547"/>
              <a:gd name="connsiteX4" fmla="*/ 9667887 w 9761374"/>
              <a:gd name="connsiteY4" fmla="*/ 3630039 h 4187547"/>
              <a:gd name="connsiteX5" fmla="*/ 9156509 w 9761374"/>
              <a:gd name="connsiteY5" fmla="*/ 3673064 h 4187547"/>
              <a:gd name="connsiteX6" fmla="*/ 8374371 w 9761374"/>
              <a:gd name="connsiteY6" fmla="*/ 3691906 h 4187547"/>
              <a:gd name="connsiteX7" fmla="*/ 8010603 w 9761374"/>
              <a:gd name="connsiteY7" fmla="*/ 3693288 h 4187547"/>
              <a:gd name="connsiteX8" fmla="*/ 7609628 w 9761374"/>
              <a:gd name="connsiteY8" fmla="*/ 3925298 h 4187547"/>
              <a:gd name="connsiteX9" fmla="*/ 6711904 w 9761374"/>
              <a:gd name="connsiteY9" fmla="*/ 4187270 h 4187547"/>
              <a:gd name="connsiteX10" fmla="*/ 6749875 w 9761374"/>
              <a:gd name="connsiteY10" fmla="*/ 3702948 h 4187547"/>
              <a:gd name="connsiteX11" fmla="*/ 6720705 w 9761374"/>
              <a:gd name="connsiteY11" fmla="*/ 3436308 h 4187547"/>
              <a:gd name="connsiteX12" fmla="*/ 6952291 w 9761374"/>
              <a:gd name="connsiteY12" fmla="*/ 3515897 h 4187547"/>
              <a:gd name="connsiteX13" fmla="*/ 6454608 w 9761374"/>
              <a:gd name="connsiteY13" fmla="*/ 3684848 h 4187547"/>
              <a:gd name="connsiteX14" fmla="*/ 258946 w 9761374"/>
              <a:gd name="connsiteY14" fmla="*/ 3658266 h 4187547"/>
              <a:gd name="connsiteX15" fmla="*/ 45709 w 9761374"/>
              <a:gd name="connsiteY15" fmla="*/ 2226976 h 4187547"/>
              <a:gd name="connsiteX16" fmla="*/ 0 w 9761374"/>
              <a:gd name="connsiteY16" fmla="*/ 123313 h 4187547"/>
              <a:gd name="connsiteX17" fmla="*/ 6334131 w 9761374"/>
              <a:gd name="connsiteY17" fmla="*/ 74489 h 4187547"/>
              <a:gd name="connsiteX0" fmla="*/ 6334131 w 9761374"/>
              <a:gd name="connsiteY0" fmla="*/ 74489 h 4187547"/>
              <a:gd name="connsiteX1" fmla="*/ 8894098 w 9761374"/>
              <a:gd name="connsiteY1" fmla="*/ 1194 h 4187547"/>
              <a:gd name="connsiteX2" fmla="*/ 9719033 w 9761374"/>
              <a:gd name="connsiteY2" fmla="*/ 137574 h 4187547"/>
              <a:gd name="connsiteX3" fmla="*/ 9675361 w 9761374"/>
              <a:gd name="connsiteY3" fmla="*/ 1647089 h 4187547"/>
              <a:gd name="connsiteX4" fmla="*/ 9667887 w 9761374"/>
              <a:gd name="connsiteY4" fmla="*/ 3630039 h 4187547"/>
              <a:gd name="connsiteX5" fmla="*/ 9156509 w 9761374"/>
              <a:gd name="connsiteY5" fmla="*/ 3673064 h 4187547"/>
              <a:gd name="connsiteX6" fmla="*/ 8374371 w 9761374"/>
              <a:gd name="connsiteY6" fmla="*/ 3691906 h 4187547"/>
              <a:gd name="connsiteX7" fmla="*/ 8010603 w 9761374"/>
              <a:gd name="connsiteY7" fmla="*/ 3693288 h 4187547"/>
              <a:gd name="connsiteX8" fmla="*/ 7609628 w 9761374"/>
              <a:gd name="connsiteY8" fmla="*/ 3925298 h 4187547"/>
              <a:gd name="connsiteX9" fmla="*/ 6711904 w 9761374"/>
              <a:gd name="connsiteY9" fmla="*/ 4187270 h 4187547"/>
              <a:gd name="connsiteX10" fmla="*/ 6749875 w 9761374"/>
              <a:gd name="connsiteY10" fmla="*/ 3702948 h 4187547"/>
              <a:gd name="connsiteX11" fmla="*/ 6720705 w 9761374"/>
              <a:gd name="connsiteY11" fmla="*/ 3436308 h 4187547"/>
              <a:gd name="connsiteX12" fmla="*/ 6454608 w 9761374"/>
              <a:gd name="connsiteY12" fmla="*/ 3684848 h 4187547"/>
              <a:gd name="connsiteX13" fmla="*/ 258946 w 9761374"/>
              <a:gd name="connsiteY13" fmla="*/ 3658266 h 4187547"/>
              <a:gd name="connsiteX14" fmla="*/ 45709 w 9761374"/>
              <a:gd name="connsiteY14" fmla="*/ 2226976 h 4187547"/>
              <a:gd name="connsiteX15" fmla="*/ 0 w 9761374"/>
              <a:gd name="connsiteY15" fmla="*/ 123313 h 4187547"/>
              <a:gd name="connsiteX16" fmla="*/ 6334131 w 9761374"/>
              <a:gd name="connsiteY16" fmla="*/ 74489 h 4187547"/>
              <a:gd name="connsiteX0" fmla="*/ 6334131 w 9761374"/>
              <a:gd name="connsiteY0" fmla="*/ 74489 h 4191494"/>
              <a:gd name="connsiteX1" fmla="*/ 8894098 w 9761374"/>
              <a:gd name="connsiteY1" fmla="*/ 1194 h 4191494"/>
              <a:gd name="connsiteX2" fmla="*/ 9719033 w 9761374"/>
              <a:gd name="connsiteY2" fmla="*/ 137574 h 4191494"/>
              <a:gd name="connsiteX3" fmla="*/ 9675361 w 9761374"/>
              <a:gd name="connsiteY3" fmla="*/ 1647089 h 4191494"/>
              <a:gd name="connsiteX4" fmla="*/ 9667887 w 9761374"/>
              <a:gd name="connsiteY4" fmla="*/ 3630039 h 4191494"/>
              <a:gd name="connsiteX5" fmla="*/ 9156509 w 9761374"/>
              <a:gd name="connsiteY5" fmla="*/ 3673064 h 4191494"/>
              <a:gd name="connsiteX6" fmla="*/ 8374371 w 9761374"/>
              <a:gd name="connsiteY6" fmla="*/ 3691906 h 4191494"/>
              <a:gd name="connsiteX7" fmla="*/ 8010603 w 9761374"/>
              <a:gd name="connsiteY7" fmla="*/ 3693288 h 4191494"/>
              <a:gd name="connsiteX8" fmla="*/ 7609628 w 9761374"/>
              <a:gd name="connsiteY8" fmla="*/ 3925298 h 4191494"/>
              <a:gd name="connsiteX9" fmla="*/ 6711904 w 9761374"/>
              <a:gd name="connsiteY9" fmla="*/ 4187270 h 4191494"/>
              <a:gd name="connsiteX10" fmla="*/ 6880503 w 9761374"/>
              <a:gd name="connsiteY10" fmla="*/ 3702948 h 4191494"/>
              <a:gd name="connsiteX11" fmla="*/ 6720705 w 9761374"/>
              <a:gd name="connsiteY11" fmla="*/ 3436308 h 4191494"/>
              <a:gd name="connsiteX12" fmla="*/ 6454608 w 9761374"/>
              <a:gd name="connsiteY12" fmla="*/ 3684848 h 4191494"/>
              <a:gd name="connsiteX13" fmla="*/ 258946 w 9761374"/>
              <a:gd name="connsiteY13" fmla="*/ 3658266 h 4191494"/>
              <a:gd name="connsiteX14" fmla="*/ 45709 w 9761374"/>
              <a:gd name="connsiteY14" fmla="*/ 2226976 h 4191494"/>
              <a:gd name="connsiteX15" fmla="*/ 0 w 9761374"/>
              <a:gd name="connsiteY15" fmla="*/ 123313 h 4191494"/>
              <a:gd name="connsiteX16" fmla="*/ 6334131 w 9761374"/>
              <a:gd name="connsiteY16" fmla="*/ 74489 h 4191494"/>
              <a:gd name="connsiteX0" fmla="*/ 6334131 w 9761374"/>
              <a:gd name="connsiteY0" fmla="*/ 74489 h 4191494"/>
              <a:gd name="connsiteX1" fmla="*/ 8894098 w 9761374"/>
              <a:gd name="connsiteY1" fmla="*/ 1194 h 4191494"/>
              <a:gd name="connsiteX2" fmla="*/ 9719033 w 9761374"/>
              <a:gd name="connsiteY2" fmla="*/ 137574 h 4191494"/>
              <a:gd name="connsiteX3" fmla="*/ 9675361 w 9761374"/>
              <a:gd name="connsiteY3" fmla="*/ 1647089 h 4191494"/>
              <a:gd name="connsiteX4" fmla="*/ 9667887 w 9761374"/>
              <a:gd name="connsiteY4" fmla="*/ 3630039 h 4191494"/>
              <a:gd name="connsiteX5" fmla="*/ 9156509 w 9761374"/>
              <a:gd name="connsiteY5" fmla="*/ 3673064 h 4191494"/>
              <a:gd name="connsiteX6" fmla="*/ 8374371 w 9761374"/>
              <a:gd name="connsiteY6" fmla="*/ 3691906 h 4191494"/>
              <a:gd name="connsiteX7" fmla="*/ 8010603 w 9761374"/>
              <a:gd name="connsiteY7" fmla="*/ 3693288 h 4191494"/>
              <a:gd name="connsiteX8" fmla="*/ 7609628 w 9761374"/>
              <a:gd name="connsiteY8" fmla="*/ 3925298 h 4191494"/>
              <a:gd name="connsiteX9" fmla="*/ 6711904 w 9761374"/>
              <a:gd name="connsiteY9" fmla="*/ 4187270 h 4191494"/>
              <a:gd name="connsiteX10" fmla="*/ 6880503 w 9761374"/>
              <a:gd name="connsiteY10" fmla="*/ 3702948 h 4191494"/>
              <a:gd name="connsiteX11" fmla="*/ 6677162 w 9761374"/>
              <a:gd name="connsiteY11" fmla="*/ 3476107 h 4191494"/>
              <a:gd name="connsiteX12" fmla="*/ 6454608 w 9761374"/>
              <a:gd name="connsiteY12" fmla="*/ 3684848 h 4191494"/>
              <a:gd name="connsiteX13" fmla="*/ 258946 w 9761374"/>
              <a:gd name="connsiteY13" fmla="*/ 3658266 h 4191494"/>
              <a:gd name="connsiteX14" fmla="*/ 45709 w 9761374"/>
              <a:gd name="connsiteY14" fmla="*/ 2226976 h 4191494"/>
              <a:gd name="connsiteX15" fmla="*/ 0 w 9761374"/>
              <a:gd name="connsiteY15" fmla="*/ 123313 h 4191494"/>
              <a:gd name="connsiteX16" fmla="*/ 6334131 w 9761374"/>
              <a:gd name="connsiteY16" fmla="*/ 74489 h 4191494"/>
              <a:gd name="connsiteX0" fmla="*/ 6334131 w 9761374"/>
              <a:gd name="connsiteY0" fmla="*/ 74489 h 4191494"/>
              <a:gd name="connsiteX1" fmla="*/ 8894098 w 9761374"/>
              <a:gd name="connsiteY1" fmla="*/ 1194 h 4191494"/>
              <a:gd name="connsiteX2" fmla="*/ 9719033 w 9761374"/>
              <a:gd name="connsiteY2" fmla="*/ 137574 h 4191494"/>
              <a:gd name="connsiteX3" fmla="*/ 9675361 w 9761374"/>
              <a:gd name="connsiteY3" fmla="*/ 1647089 h 4191494"/>
              <a:gd name="connsiteX4" fmla="*/ 9667887 w 9761374"/>
              <a:gd name="connsiteY4" fmla="*/ 3630039 h 4191494"/>
              <a:gd name="connsiteX5" fmla="*/ 9156509 w 9761374"/>
              <a:gd name="connsiteY5" fmla="*/ 3673064 h 4191494"/>
              <a:gd name="connsiteX6" fmla="*/ 8374371 w 9761374"/>
              <a:gd name="connsiteY6" fmla="*/ 3691906 h 4191494"/>
              <a:gd name="connsiteX7" fmla="*/ 8010603 w 9761374"/>
              <a:gd name="connsiteY7" fmla="*/ 3693288 h 4191494"/>
              <a:gd name="connsiteX8" fmla="*/ 7609628 w 9761374"/>
              <a:gd name="connsiteY8" fmla="*/ 3925298 h 4191494"/>
              <a:gd name="connsiteX9" fmla="*/ 6711904 w 9761374"/>
              <a:gd name="connsiteY9" fmla="*/ 4187270 h 4191494"/>
              <a:gd name="connsiteX10" fmla="*/ 6880503 w 9761374"/>
              <a:gd name="connsiteY10" fmla="*/ 3702948 h 4191494"/>
              <a:gd name="connsiteX11" fmla="*/ 6454608 w 9761374"/>
              <a:gd name="connsiteY11" fmla="*/ 3684848 h 4191494"/>
              <a:gd name="connsiteX12" fmla="*/ 258946 w 9761374"/>
              <a:gd name="connsiteY12" fmla="*/ 3658266 h 4191494"/>
              <a:gd name="connsiteX13" fmla="*/ 45709 w 9761374"/>
              <a:gd name="connsiteY13" fmla="*/ 2226976 h 4191494"/>
              <a:gd name="connsiteX14" fmla="*/ 0 w 9761374"/>
              <a:gd name="connsiteY14" fmla="*/ 123313 h 4191494"/>
              <a:gd name="connsiteX15" fmla="*/ 6334131 w 9761374"/>
              <a:gd name="connsiteY15" fmla="*/ 74489 h 4191494"/>
              <a:gd name="connsiteX0" fmla="*/ 6334131 w 9761374"/>
              <a:gd name="connsiteY0" fmla="*/ 74489 h 4193164"/>
              <a:gd name="connsiteX1" fmla="*/ 8894098 w 9761374"/>
              <a:gd name="connsiteY1" fmla="*/ 1194 h 4193164"/>
              <a:gd name="connsiteX2" fmla="*/ 9719033 w 9761374"/>
              <a:gd name="connsiteY2" fmla="*/ 137574 h 4193164"/>
              <a:gd name="connsiteX3" fmla="*/ 9675361 w 9761374"/>
              <a:gd name="connsiteY3" fmla="*/ 1647089 h 4193164"/>
              <a:gd name="connsiteX4" fmla="*/ 9667887 w 9761374"/>
              <a:gd name="connsiteY4" fmla="*/ 3630039 h 4193164"/>
              <a:gd name="connsiteX5" fmla="*/ 9156509 w 9761374"/>
              <a:gd name="connsiteY5" fmla="*/ 3673064 h 4193164"/>
              <a:gd name="connsiteX6" fmla="*/ 8374371 w 9761374"/>
              <a:gd name="connsiteY6" fmla="*/ 3691906 h 4193164"/>
              <a:gd name="connsiteX7" fmla="*/ 8010603 w 9761374"/>
              <a:gd name="connsiteY7" fmla="*/ 3693288 h 4193164"/>
              <a:gd name="connsiteX8" fmla="*/ 7609628 w 9761374"/>
              <a:gd name="connsiteY8" fmla="*/ 3925298 h 4193164"/>
              <a:gd name="connsiteX9" fmla="*/ 6711904 w 9761374"/>
              <a:gd name="connsiteY9" fmla="*/ 4187270 h 4193164"/>
              <a:gd name="connsiteX10" fmla="*/ 6880503 w 9761374"/>
              <a:gd name="connsiteY10" fmla="*/ 3702948 h 4193164"/>
              <a:gd name="connsiteX11" fmla="*/ 6454608 w 9761374"/>
              <a:gd name="connsiteY11" fmla="*/ 3684848 h 4193164"/>
              <a:gd name="connsiteX12" fmla="*/ 258946 w 9761374"/>
              <a:gd name="connsiteY12" fmla="*/ 3658266 h 4193164"/>
              <a:gd name="connsiteX13" fmla="*/ 45709 w 9761374"/>
              <a:gd name="connsiteY13" fmla="*/ 2226976 h 4193164"/>
              <a:gd name="connsiteX14" fmla="*/ 0 w 9761374"/>
              <a:gd name="connsiteY14" fmla="*/ 123313 h 4193164"/>
              <a:gd name="connsiteX15" fmla="*/ 6334131 w 9761374"/>
              <a:gd name="connsiteY15" fmla="*/ 74489 h 4193164"/>
              <a:gd name="connsiteX0" fmla="*/ 6334131 w 9761374"/>
              <a:gd name="connsiteY0" fmla="*/ 74489 h 4191494"/>
              <a:gd name="connsiteX1" fmla="*/ 8894098 w 9761374"/>
              <a:gd name="connsiteY1" fmla="*/ 1194 h 4191494"/>
              <a:gd name="connsiteX2" fmla="*/ 9719033 w 9761374"/>
              <a:gd name="connsiteY2" fmla="*/ 137574 h 4191494"/>
              <a:gd name="connsiteX3" fmla="*/ 9675361 w 9761374"/>
              <a:gd name="connsiteY3" fmla="*/ 1647089 h 4191494"/>
              <a:gd name="connsiteX4" fmla="*/ 9667887 w 9761374"/>
              <a:gd name="connsiteY4" fmla="*/ 3630039 h 4191494"/>
              <a:gd name="connsiteX5" fmla="*/ 9156509 w 9761374"/>
              <a:gd name="connsiteY5" fmla="*/ 3673064 h 4191494"/>
              <a:gd name="connsiteX6" fmla="*/ 8374371 w 9761374"/>
              <a:gd name="connsiteY6" fmla="*/ 3691906 h 4191494"/>
              <a:gd name="connsiteX7" fmla="*/ 8010603 w 9761374"/>
              <a:gd name="connsiteY7" fmla="*/ 3693288 h 4191494"/>
              <a:gd name="connsiteX8" fmla="*/ 7609628 w 9761374"/>
              <a:gd name="connsiteY8" fmla="*/ 3925298 h 4191494"/>
              <a:gd name="connsiteX9" fmla="*/ 6711904 w 9761374"/>
              <a:gd name="connsiteY9" fmla="*/ 4187270 h 4191494"/>
              <a:gd name="connsiteX10" fmla="*/ 6880503 w 9761374"/>
              <a:gd name="connsiteY10" fmla="*/ 3702948 h 4191494"/>
              <a:gd name="connsiteX11" fmla="*/ 6454608 w 9761374"/>
              <a:gd name="connsiteY11" fmla="*/ 3684848 h 4191494"/>
              <a:gd name="connsiteX12" fmla="*/ 258946 w 9761374"/>
              <a:gd name="connsiteY12" fmla="*/ 3658266 h 4191494"/>
              <a:gd name="connsiteX13" fmla="*/ 45709 w 9761374"/>
              <a:gd name="connsiteY13" fmla="*/ 2226976 h 4191494"/>
              <a:gd name="connsiteX14" fmla="*/ 0 w 9761374"/>
              <a:gd name="connsiteY14" fmla="*/ 123313 h 4191494"/>
              <a:gd name="connsiteX15" fmla="*/ 6334131 w 9761374"/>
              <a:gd name="connsiteY15" fmla="*/ 74489 h 4191494"/>
              <a:gd name="connsiteX0" fmla="*/ 6334131 w 9761374"/>
              <a:gd name="connsiteY0" fmla="*/ 74489 h 4192513"/>
              <a:gd name="connsiteX1" fmla="*/ 8894098 w 9761374"/>
              <a:gd name="connsiteY1" fmla="*/ 1194 h 4192513"/>
              <a:gd name="connsiteX2" fmla="*/ 9719033 w 9761374"/>
              <a:gd name="connsiteY2" fmla="*/ 137574 h 4192513"/>
              <a:gd name="connsiteX3" fmla="*/ 9675361 w 9761374"/>
              <a:gd name="connsiteY3" fmla="*/ 1647089 h 4192513"/>
              <a:gd name="connsiteX4" fmla="*/ 9667887 w 9761374"/>
              <a:gd name="connsiteY4" fmla="*/ 3630039 h 4192513"/>
              <a:gd name="connsiteX5" fmla="*/ 9156509 w 9761374"/>
              <a:gd name="connsiteY5" fmla="*/ 3673064 h 4192513"/>
              <a:gd name="connsiteX6" fmla="*/ 8374371 w 9761374"/>
              <a:gd name="connsiteY6" fmla="*/ 3691906 h 4192513"/>
              <a:gd name="connsiteX7" fmla="*/ 8010603 w 9761374"/>
              <a:gd name="connsiteY7" fmla="*/ 3693288 h 4192513"/>
              <a:gd name="connsiteX8" fmla="*/ 7609628 w 9761374"/>
              <a:gd name="connsiteY8" fmla="*/ 3925298 h 4192513"/>
              <a:gd name="connsiteX9" fmla="*/ 6711904 w 9761374"/>
              <a:gd name="connsiteY9" fmla="*/ 4187270 h 4192513"/>
              <a:gd name="connsiteX10" fmla="*/ 6880503 w 9761374"/>
              <a:gd name="connsiteY10" fmla="*/ 3702948 h 4192513"/>
              <a:gd name="connsiteX11" fmla="*/ 6454608 w 9761374"/>
              <a:gd name="connsiteY11" fmla="*/ 3684848 h 4192513"/>
              <a:gd name="connsiteX12" fmla="*/ 258946 w 9761374"/>
              <a:gd name="connsiteY12" fmla="*/ 3658266 h 4192513"/>
              <a:gd name="connsiteX13" fmla="*/ 45709 w 9761374"/>
              <a:gd name="connsiteY13" fmla="*/ 2226976 h 4192513"/>
              <a:gd name="connsiteX14" fmla="*/ 0 w 9761374"/>
              <a:gd name="connsiteY14" fmla="*/ 123313 h 4192513"/>
              <a:gd name="connsiteX15" fmla="*/ 6334131 w 9761374"/>
              <a:gd name="connsiteY15" fmla="*/ 74489 h 419251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58946 w 9761374"/>
              <a:gd name="connsiteY12" fmla="*/ 3658266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69832 w 9761374"/>
              <a:gd name="connsiteY12" fmla="*/ 3717963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69832 w 9761374"/>
              <a:gd name="connsiteY12" fmla="*/ 3717963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69832 w 9761374"/>
              <a:gd name="connsiteY12" fmla="*/ 3717963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69832 w 9761374"/>
              <a:gd name="connsiteY12" fmla="*/ 3717963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247779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247779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229331"/>
              <a:gd name="connsiteX1" fmla="*/ 8894098 w 9761374"/>
              <a:gd name="connsiteY1" fmla="*/ 1194 h 4229331"/>
              <a:gd name="connsiteX2" fmla="*/ 9719033 w 9761374"/>
              <a:gd name="connsiteY2" fmla="*/ 137574 h 4229331"/>
              <a:gd name="connsiteX3" fmla="*/ 9675361 w 9761374"/>
              <a:gd name="connsiteY3" fmla="*/ 1647089 h 4229331"/>
              <a:gd name="connsiteX4" fmla="*/ 9667887 w 9761374"/>
              <a:gd name="connsiteY4" fmla="*/ 3630039 h 4229331"/>
              <a:gd name="connsiteX5" fmla="*/ 9156509 w 9761374"/>
              <a:gd name="connsiteY5" fmla="*/ 3673064 h 4229331"/>
              <a:gd name="connsiteX6" fmla="*/ 8374371 w 9761374"/>
              <a:gd name="connsiteY6" fmla="*/ 3691906 h 4229331"/>
              <a:gd name="connsiteX7" fmla="*/ 8010603 w 9761374"/>
              <a:gd name="connsiteY7" fmla="*/ 3693288 h 4229331"/>
              <a:gd name="connsiteX8" fmla="*/ 7609628 w 9761374"/>
              <a:gd name="connsiteY8" fmla="*/ 3925298 h 4229331"/>
              <a:gd name="connsiteX9" fmla="*/ 6891313 w 9761374"/>
              <a:gd name="connsiteY9" fmla="*/ 4174512 h 4229331"/>
              <a:gd name="connsiteX10" fmla="*/ 6711904 w 9761374"/>
              <a:gd name="connsiteY10" fmla="*/ 4187270 h 4229331"/>
              <a:gd name="connsiteX11" fmla="*/ 6880503 w 9761374"/>
              <a:gd name="connsiteY11" fmla="*/ 3702948 h 4229331"/>
              <a:gd name="connsiteX12" fmla="*/ 6247779 w 9761374"/>
              <a:gd name="connsiteY12" fmla="*/ 3684848 h 4229331"/>
              <a:gd name="connsiteX13" fmla="*/ 204518 w 9761374"/>
              <a:gd name="connsiteY13" fmla="*/ 3727912 h 4229331"/>
              <a:gd name="connsiteX14" fmla="*/ 45709 w 9761374"/>
              <a:gd name="connsiteY14" fmla="*/ 2226976 h 4229331"/>
              <a:gd name="connsiteX15" fmla="*/ 0 w 9761374"/>
              <a:gd name="connsiteY15" fmla="*/ 123313 h 4229331"/>
              <a:gd name="connsiteX16" fmla="*/ 6334131 w 9761374"/>
              <a:gd name="connsiteY16" fmla="*/ 74489 h 4229331"/>
              <a:gd name="connsiteX0" fmla="*/ 6334131 w 9761374"/>
              <a:gd name="connsiteY0" fmla="*/ 74489 h 4181411"/>
              <a:gd name="connsiteX1" fmla="*/ 8894098 w 9761374"/>
              <a:gd name="connsiteY1" fmla="*/ 1194 h 4181411"/>
              <a:gd name="connsiteX2" fmla="*/ 9719033 w 9761374"/>
              <a:gd name="connsiteY2" fmla="*/ 137574 h 4181411"/>
              <a:gd name="connsiteX3" fmla="*/ 9675361 w 9761374"/>
              <a:gd name="connsiteY3" fmla="*/ 1647089 h 4181411"/>
              <a:gd name="connsiteX4" fmla="*/ 9667887 w 9761374"/>
              <a:gd name="connsiteY4" fmla="*/ 3630039 h 4181411"/>
              <a:gd name="connsiteX5" fmla="*/ 9156509 w 9761374"/>
              <a:gd name="connsiteY5" fmla="*/ 3673064 h 4181411"/>
              <a:gd name="connsiteX6" fmla="*/ 8374371 w 9761374"/>
              <a:gd name="connsiteY6" fmla="*/ 3691906 h 4181411"/>
              <a:gd name="connsiteX7" fmla="*/ 8010603 w 9761374"/>
              <a:gd name="connsiteY7" fmla="*/ 3693288 h 4181411"/>
              <a:gd name="connsiteX8" fmla="*/ 7609628 w 9761374"/>
              <a:gd name="connsiteY8" fmla="*/ 3925298 h 4181411"/>
              <a:gd name="connsiteX9" fmla="*/ 6891313 w 9761374"/>
              <a:gd name="connsiteY9" fmla="*/ 4174512 h 4181411"/>
              <a:gd name="connsiteX10" fmla="*/ 6976141 w 9761374"/>
              <a:gd name="connsiteY10" fmla="*/ 3964822 h 4181411"/>
              <a:gd name="connsiteX11" fmla="*/ 6880503 w 9761374"/>
              <a:gd name="connsiteY11" fmla="*/ 3702948 h 4181411"/>
              <a:gd name="connsiteX12" fmla="*/ 6247779 w 9761374"/>
              <a:gd name="connsiteY12" fmla="*/ 3684848 h 4181411"/>
              <a:gd name="connsiteX13" fmla="*/ 204518 w 9761374"/>
              <a:gd name="connsiteY13" fmla="*/ 3727912 h 4181411"/>
              <a:gd name="connsiteX14" fmla="*/ 45709 w 9761374"/>
              <a:gd name="connsiteY14" fmla="*/ 2226976 h 4181411"/>
              <a:gd name="connsiteX15" fmla="*/ 0 w 9761374"/>
              <a:gd name="connsiteY15" fmla="*/ 123313 h 4181411"/>
              <a:gd name="connsiteX16" fmla="*/ 6334131 w 9761374"/>
              <a:gd name="connsiteY16" fmla="*/ 74489 h 4181411"/>
              <a:gd name="connsiteX0" fmla="*/ 6334131 w 9761374"/>
              <a:gd name="connsiteY0" fmla="*/ 74489 h 4175591"/>
              <a:gd name="connsiteX1" fmla="*/ 8894098 w 9761374"/>
              <a:gd name="connsiteY1" fmla="*/ 1194 h 4175591"/>
              <a:gd name="connsiteX2" fmla="*/ 9719033 w 9761374"/>
              <a:gd name="connsiteY2" fmla="*/ 137574 h 4175591"/>
              <a:gd name="connsiteX3" fmla="*/ 9675361 w 9761374"/>
              <a:gd name="connsiteY3" fmla="*/ 1647089 h 4175591"/>
              <a:gd name="connsiteX4" fmla="*/ 9667887 w 9761374"/>
              <a:gd name="connsiteY4" fmla="*/ 3630039 h 4175591"/>
              <a:gd name="connsiteX5" fmla="*/ 9156509 w 9761374"/>
              <a:gd name="connsiteY5" fmla="*/ 3673064 h 4175591"/>
              <a:gd name="connsiteX6" fmla="*/ 8374371 w 9761374"/>
              <a:gd name="connsiteY6" fmla="*/ 3691906 h 4175591"/>
              <a:gd name="connsiteX7" fmla="*/ 8010603 w 9761374"/>
              <a:gd name="connsiteY7" fmla="*/ 3693288 h 4175591"/>
              <a:gd name="connsiteX8" fmla="*/ 7609628 w 9761374"/>
              <a:gd name="connsiteY8" fmla="*/ 3925298 h 4175591"/>
              <a:gd name="connsiteX9" fmla="*/ 6891313 w 9761374"/>
              <a:gd name="connsiteY9" fmla="*/ 4174512 h 4175591"/>
              <a:gd name="connsiteX10" fmla="*/ 6976141 w 9761374"/>
              <a:gd name="connsiteY10" fmla="*/ 3964822 h 4175591"/>
              <a:gd name="connsiteX11" fmla="*/ 6880503 w 9761374"/>
              <a:gd name="connsiteY11" fmla="*/ 3702948 h 4175591"/>
              <a:gd name="connsiteX12" fmla="*/ 6247779 w 9761374"/>
              <a:gd name="connsiteY12" fmla="*/ 3684848 h 4175591"/>
              <a:gd name="connsiteX13" fmla="*/ 204518 w 9761374"/>
              <a:gd name="connsiteY13" fmla="*/ 3727912 h 4175591"/>
              <a:gd name="connsiteX14" fmla="*/ 45709 w 9761374"/>
              <a:gd name="connsiteY14" fmla="*/ 2226976 h 4175591"/>
              <a:gd name="connsiteX15" fmla="*/ 0 w 9761374"/>
              <a:gd name="connsiteY15" fmla="*/ 123313 h 4175591"/>
              <a:gd name="connsiteX16" fmla="*/ 6334131 w 9761374"/>
              <a:gd name="connsiteY16" fmla="*/ 74489 h 4175591"/>
              <a:gd name="connsiteX0" fmla="*/ 6334131 w 9761374"/>
              <a:gd name="connsiteY0" fmla="*/ 74489 h 4174984"/>
              <a:gd name="connsiteX1" fmla="*/ 8894098 w 9761374"/>
              <a:gd name="connsiteY1" fmla="*/ 1194 h 4174984"/>
              <a:gd name="connsiteX2" fmla="*/ 9719033 w 9761374"/>
              <a:gd name="connsiteY2" fmla="*/ 137574 h 4174984"/>
              <a:gd name="connsiteX3" fmla="*/ 9675361 w 9761374"/>
              <a:gd name="connsiteY3" fmla="*/ 1647089 h 4174984"/>
              <a:gd name="connsiteX4" fmla="*/ 9667887 w 9761374"/>
              <a:gd name="connsiteY4" fmla="*/ 3630039 h 4174984"/>
              <a:gd name="connsiteX5" fmla="*/ 9156509 w 9761374"/>
              <a:gd name="connsiteY5" fmla="*/ 3673064 h 4174984"/>
              <a:gd name="connsiteX6" fmla="*/ 8374371 w 9761374"/>
              <a:gd name="connsiteY6" fmla="*/ 3691906 h 4174984"/>
              <a:gd name="connsiteX7" fmla="*/ 8010603 w 9761374"/>
              <a:gd name="connsiteY7" fmla="*/ 3693288 h 4174984"/>
              <a:gd name="connsiteX8" fmla="*/ 7609628 w 9761374"/>
              <a:gd name="connsiteY8" fmla="*/ 3925298 h 4174984"/>
              <a:gd name="connsiteX9" fmla="*/ 6891313 w 9761374"/>
              <a:gd name="connsiteY9" fmla="*/ 4174512 h 4174984"/>
              <a:gd name="connsiteX10" fmla="*/ 7104783 w 9761374"/>
              <a:gd name="connsiteY10" fmla="*/ 3761441 h 4174984"/>
              <a:gd name="connsiteX11" fmla="*/ 6880503 w 9761374"/>
              <a:gd name="connsiteY11" fmla="*/ 3702948 h 4174984"/>
              <a:gd name="connsiteX12" fmla="*/ 6247779 w 9761374"/>
              <a:gd name="connsiteY12" fmla="*/ 3684848 h 4174984"/>
              <a:gd name="connsiteX13" fmla="*/ 204518 w 9761374"/>
              <a:gd name="connsiteY13" fmla="*/ 3727912 h 4174984"/>
              <a:gd name="connsiteX14" fmla="*/ 45709 w 9761374"/>
              <a:gd name="connsiteY14" fmla="*/ 2226976 h 4174984"/>
              <a:gd name="connsiteX15" fmla="*/ 0 w 9761374"/>
              <a:gd name="connsiteY15" fmla="*/ 123313 h 4174984"/>
              <a:gd name="connsiteX16" fmla="*/ 6334131 w 9761374"/>
              <a:gd name="connsiteY16" fmla="*/ 74489 h 4174984"/>
              <a:gd name="connsiteX0" fmla="*/ 6334131 w 9761374"/>
              <a:gd name="connsiteY0" fmla="*/ 74489 h 4174885"/>
              <a:gd name="connsiteX1" fmla="*/ 8894098 w 9761374"/>
              <a:gd name="connsiteY1" fmla="*/ 1194 h 4174885"/>
              <a:gd name="connsiteX2" fmla="*/ 9719033 w 9761374"/>
              <a:gd name="connsiteY2" fmla="*/ 137574 h 4174885"/>
              <a:gd name="connsiteX3" fmla="*/ 9675361 w 9761374"/>
              <a:gd name="connsiteY3" fmla="*/ 1647089 h 4174885"/>
              <a:gd name="connsiteX4" fmla="*/ 9667887 w 9761374"/>
              <a:gd name="connsiteY4" fmla="*/ 3630039 h 4174885"/>
              <a:gd name="connsiteX5" fmla="*/ 9156509 w 9761374"/>
              <a:gd name="connsiteY5" fmla="*/ 3673064 h 4174885"/>
              <a:gd name="connsiteX6" fmla="*/ 8374371 w 9761374"/>
              <a:gd name="connsiteY6" fmla="*/ 3691906 h 4174885"/>
              <a:gd name="connsiteX7" fmla="*/ 8010603 w 9761374"/>
              <a:gd name="connsiteY7" fmla="*/ 3693288 h 4174885"/>
              <a:gd name="connsiteX8" fmla="*/ 7609628 w 9761374"/>
              <a:gd name="connsiteY8" fmla="*/ 3925298 h 4174885"/>
              <a:gd name="connsiteX9" fmla="*/ 6891313 w 9761374"/>
              <a:gd name="connsiteY9" fmla="*/ 4174512 h 4174885"/>
              <a:gd name="connsiteX10" fmla="*/ 7160412 w 9761374"/>
              <a:gd name="connsiteY10" fmla="*/ 3666106 h 4174885"/>
              <a:gd name="connsiteX11" fmla="*/ 6880503 w 9761374"/>
              <a:gd name="connsiteY11" fmla="*/ 3702948 h 4174885"/>
              <a:gd name="connsiteX12" fmla="*/ 6247779 w 9761374"/>
              <a:gd name="connsiteY12" fmla="*/ 3684848 h 4174885"/>
              <a:gd name="connsiteX13" fmla="*/ 204518 w 9761374"/>
              <a:gd name="connsiteY13" fmla="*/ 3727912 h 4174885"/>
              <a:gd name="connsiteX14" fmla="*/ 45709 w 9761374"/>
              <a:gd name="connsiteY14" fmla="*/ 2226976 h 4174885"/>
              <a:gd name="connsiteX15" fmla="*/ 0 w 9761374"/>
              <a:gd name="connsiteY15" fmla="*/ 123313 h 4174885"/>
              <a:gd name="connsiteX16" fmla="*/ 6334131 w 9761374"/>
              <a:gd name="connsiteY16" fmla="*/ 74489 h 4174885"/>
              <a:gd name="connsiteX0" fmla="*/ 6334131 w 9761374"/>
              <a:gd name="connsiteY0" fmla="*/ 74489 h 4174887"/>
              <a:gd name="connsiteX1" fmla="*/ 8894098 w 9761374"/>
              <a:gd name="connsiteY1" fmla="*/ 1194 h 4174887"/>
              <a:gd name="connsiteX2" fmla="*/ 9719033 w 9761374"/>
              <a:gd name="connsiteY2" fmla="*/ 137574 h 4174887"/>
              <a:gd name="connsiteX3" fmla="*/ 9675361 w 9761374"/>
              <a:gd name="connsiteY3" fmla="*/ 1647089 h 4174887"/>
              <a:gd name="connsiteX4" fmla="*/ 9667887 w 9761374"/>
              <a:gd name="connsiteY4" fmla="*/ 3630039 h 4174887"/>
              <a:gd name="connsiteX5" fmla="*/ 9156509 w 9761374"/>
              <a:gd name="connsiteY5" fmla="*/ 3673064 h 4174887"/>
              <a:gd name="connsiteX6" fmla="*/ 8374371 w 9761374"/>
              <a:gd name="connsiteY6" fmla="*/ 3691906 h 4174887"/>
              <a:gd name="connsiteX7" fmla="*/ 8010603 w 9761374"/>
              <a:gd name="connsiteY7" fmla="*/ 3693288 h 4174887"/>
              <a:gd name="connsiteX8" fmla="*/ 7609628 w 9761374"/>
              <a:gd name="connsiteY8" fmla="*/ 3925298 h 4174887"/>
              <a:gd name="connsiteX9" fmla="*/ 6891313 w 9761374"/>
              <a:gd name="connsiteY9" fmla="*/ 4174512 h 4174887"/>
              <a:gd name="connsiteX10" fmla="*/ 7160412 w 9761374"/>
              <a:gd name="connsiteY10" fmla="*/ 3666106 h 4174887"/>
              <a:gd name="connsiteX11" fmla="*/ 6814444 w 9761374"/>
              <a:gd name="connsiteY11" fmla="*/ 3690237 h 4174887"/>
              <a:gd name="connsiteX12" fmla="*/ 6247779 w 9761374"/>
              <a:gd name="connsiteY12" fmla="*/ 3684848 h 4174887"/>
              <a:gd name="connsiteX13" fmla="*/ 204518 w 9761374"/>
              <a:gd name="connsiteY13" fmla="*/ 3727912 h 4174887"/>
              <a:gd name="connsiteX14" fmla="*/ 45709 w 9761374"/>
              <a:gd name="connsiteY14" fmla="*/ 2226976 h 4174887"/>
              <a:gd name="connsiteX15" fmla="*/ 0 w 9761374"/>
              <a:gd name="connsiteY15" fmla="*/ 123313 h 4174887"/>
              <a:gd name="connsiteX16" fmla="*/ 6334131 w 9761374"/>
              <a:gd name="connsiteY16" fmla="*/ 74489 h 4174887"/>
              <a:gd name="connsiteX0" fmla="*/ 6334131 w 9761374"/>
              <a:gd name="connsiteY0" fmla="*/ 74489 h 4174887"/>
              <a:gd name="connsiteX1" fmla="*/ 8894098 w 9761374"/>
              <a:gd name="connsiteY1" fmla="*/ 1194 h 4174887"/>
              <a:gd name="connsiteX2" fmla="*/ 9719033 w 9761374"/>
              <a:gd name="connsiteY2" fmla="*/ 137574 h 4174887"/>
              <a:gd name="connsiteX3" fmla="*/ 9675361 w 9761374"/>
              <a:gd name="connsiteY3" fmla="*/ 1647089 h 4174887"/>
              <a:gd name="connsiteX4" fmla="*/ 9667887 w 9761374"/>
              <a:gd name="connsiteY4" fmla="*/ 3630039 h 4174887"/>
              <a:gd name="connsiteX5" fmla="*/ 9156509 w 9761374"/>
              <a:gd name="connsiteY5" fmla="*/ 3673064 h 4174887"/>
              <a:gd name="connsiteX6" fmla="*/ 8374371 w 9761374"/>
              <a:gd name="connsiteY6" fmla="*/ 3691906 h 4174887"/>
              <a:gd name="connsiteX7" fmla="*/ 8010603 w 9761374"/>
              <a:gd name="connsiteY7" fmla="*/ 3693288 h 4174887"/>
              <a:gd name="connsiteX8" fmla="*/ 7609628 w 9761374"/>
              <a:gd name="connsiteY8" fmla="*/ 3925298 h 4174887"/>
              <a:gd name="connsiteX9" fmla="*/ 6891313 w 9761374"/>
              <a:gd name="connsiteY9" fmla="*/ 4174512 h 4174887"/>
              <a:gd name="connsiteX10" fmla="*/ 7160412 w 9761374"/>
              <a:gd name="connsiteY10" fmla="*/ 3666106 h 4174887"/>
              <a:gd name="connsiteX11" fmla="*/ 6814444 w 9761374"/>
              <a:gd name="connsiteY11" fmla="*/ 3690237 h 4174887"/>
              <a:gd name="connsiteX12" fmla="*/ 6247779 w 9761374"/>
              <a:gd name="connsiteY12" fmla="*/ 3684848 h 4174887"/>
              <a:gd name="connsiteX13" fmla="*/ 204518 w 9761374"/>
              <a:gd name="connsiteY13" fmla="*/ 3727912 h 4174887"/>
              <a:gd name="connsiteX14" fmla="*/ 45709 w 9761374"/>
              <a:gd name="connsiteY14" fmla="*/ 2226976 h 4174887"/>
              <a:gd name="connsiteX15" fmla="*/ 0 w 9761374"/>
              <a:gd name="connsiteY15" fmla="*/ 123313 h 4174887"/>
              <a:gd name="connsiteX16" fmla="*/ 6334131 w 9761374"/>
              <a:gd name="connsiteY16" fmla="*/ 74489 h 4174887"/>
              <a:gd name="connsiteX0" fmla="*/ 6334131 w 9761374"/>
              <a:gd name="connsiteY0" fmla="*/ 74489 h 4174883"/>
              <a:gd name="connsiteX1" fmla="*/ 8894098 w 9761374"/>
              <a:gd name="connsiteY1" fmla="*/ 1194 h 4174883"/>
              <a:gd name="connsiteX2" fmla="*/ 9719033 w 9761374"/>
              <a:gd name="connsiteY2" fmla="*/ 137574 h 4174883"/>
              <a:gd name="connsiteX3" fmla="*/ 9675361 w 9761374"/>
              <a:gd name="connsiteY3" fmla="*/ 1647089 h 4174883"/>
              <a:gd name="connsiteX4" fmla="*/ 9667887 w 9761374"/>
              <a:gd name="connsiteY4" fmla="*/ 3630039 h 4174883"/>
              <a:gd name="connsiteX5" fmla="*/ 9156509 w 9761374"/>
              <a:gd name="connsiteY5" fmla="*/ 3673064 h 4174883"/>
              <a:gd name="connsiteX6" fmla="*/ 8374371 w 9761374"/>
              <a:gd name="connsiteY6" fmla="*/ 3691906 h 4174883"/>
              <a:gd name="connsiteX7" fmla="*/ 8010603 w 9761374"/>
              <a:gd name="connsiteY7" fmla="*/ 3693288 h 4174883"/>
              <a:gd name="connsiteX8" fmla="*/ 7609628 w 9761374"/>
              <a:gd name="connsiteY8" fmla="*/ 3925298 h 4174883"/>
              <a:gd name="connsiteX9" fmla="*/ 6891313 w 9761374"/>
              <a:gd name="connsiteY9" fmla="*/ 4174512 h 4174883"/>
              <a:gd name="connsiteX10" fmla="*/ 7160412 w 9761374"/>
              <a:gd name="connsiteY10" fmla="*/ 3666106 h 4174883"/>
              <a:gd name="connsiteX11" fmla="*/ 6877027 w 9761374"/>
              <a:gd name="connsiteY11" fmla="*/ 3718837 h 4174883"/>
              <a:gd name="connsiteX12" fmla="*/ 6247779 w 9761374"/>
              <a:gd name="connsiteY12" fmla="*/ 3684848 h 4174883"/>
              <a:gd name="connsiteX13" fmla="*/ 204518 w 9761374"/>
              <a:gd name="connsiteY13" fmla="*/ 3727912 h 4174883"/>
              <a:gd name="connsiteX14" fmla="*/ 45709 w 9761374"/>
              <a:gd name="connsiteY14" fmla="*/ 2226976 h 4174883"/>
              <a:gd name="connsiteX15" fmla="*/ 0 w 9761374"/>
              <a:gd name="connsiteY15" fmla="*/ 123313 h 4174883"/>
              <a:gd name="connsiteX16" fmla="*/ 6334131 w 9761374"/>
              <a:gd name="connsiteY16" fmla="*/ 74489 h 4174883"/>
              <a:gd name="connsiteX0" fmla="*/ 6334131 w 9761374"/>
              <a:gd name="connsiteY0" fmla="*/ 74489 h 4174883"/>
              <a:gd name="connsiteX1" fmla="*/ 8894098 w 9761374"/>
              <a:gd name="connsiteY1" fmla="*/ 1194 h 4174883"/>
              <a:gd name="connsiteX2" fmla="*/ 9719033 w 9761374"/>
              <a:gd name="connsiteY2" fmla="*/ 137574 h 4174883"/>
              <a:gd name="connsiteX3" fmla="*/ 9675361 w 9761374"/>
              <a:gd name="connsiteY3" fmla="*/ 1647089 h 4174883"/>
              <a:gd name="connsiteX4" fmla="*/ 9667887 w 9761374"/>
              <a:gd name="connsiteY4" fmla="*/ 3630039 h 4174883"/>
              <a:gd name="connsiteX5" fmla="*/ 9156509 w 9761374"/>
              <a:gd name="connsiteY5" fmla="*/ 3673064 h 4174883"/>
              <a:gd name="connsiteX6" fmla="*/ 8374371 w 9761374"/>
              <a:gd name="connsiteY6" fmla="*/ 3691906 h 4174883"/>
              <a:gd name="connsiteX7" fmla="*/ 8010603 w 9761374"/>
              <a:gd name="connsiteY7" fmla="*/ 3693288 h 4174883"/>
              <a:gd name="connsiteX8" fmla="*/ 7609628 w 9761374"/>
              <a:gd name="connsiteY8" fmla="*/ 3925298 h 4174883"/>
              <a:gd name="connsiteX9" fmla="*/ 6891313 w 9761374"/>
              <a:gd name="connsiteY9" fmla="*/ 4174512 h 4174883"/>
              <a:gd name="connsiteX10" fmla="*/ 7160412 w 9761374"/>
              <a:gd name="connsiteY10" fmla="*/ 3666106 h 4174883"/>
              <a:gd name="connsiteX11" fmla="*/ 6877027 w 9761374"/>
              <a:gd name="connsiteY11" fmla="*/ 3718837 h 4174883"/>
              <a:gd name="connsiteX12" fmla="*/ 6247779 w 9761374"/>
              <a:gd name="connsiteY12" fmla="*/ 3684848 h 4174883"/>
              <a:gd name="connsiteX13" fmla="*/ 204518 w 9761374"/>
              <a:gd name="connsiteY13" fmla="*/ 3727912 h 4174883"/>
              <a:gd name="connsiteX14" fmla="*/ 45709 w 9761374"/>
              <a:gd name="connsiteY14" fmla="*/ 2226976 h 4174883"/>
              <a:gd name="connsiteX15" fmla="*/ 0 w 9761374"/>
              <a:gd name="connsiteY15" fmla="*/ 123313 h 4174883"/>
              <a:gd name="connsiteX16" fmla="*/ 6334131 w 9761374"/>
              <a:gd name="connsiteY16" fmla="*/ 74489 h 4174883"/>
              <a:gd name="connsiteX0" fmla="*/ 6334131 w 9761374"/>
              <a:gd name="connsiteY0" fmla="*/ 74489 h 4174883"/>
              <a:gd name="connsiteX1" fmla="*/ 8894098 w 9761374"/>
              <a:gd name="connsiteY1" fmla="*/ 1194 h 4174883"/>
              <a:gd name="connsiteX2" fmla="*/ 9719033 w 9761374"/>
              <a:gd name="connsiteY2" fmla="*/ 137574 h 4174883"/>
              <a:gd name="connsiteX3" fmla="*/ 9675361 w 9761374"/>
              <a:gd name="connsiteY3" fmla="*/ 1647089 h 4174883"/>
              <a:gd name="connsiteX4" fmla="*/ 9667887 w 9761374"/>
              <a:gd name="connsiteY4" fmla="*/ 3630039 h 4174883"/>
              <a:gd name="connsiteX5" fmla="*/ 9156509 w 9761374"/>
              <a:gd name="connsiteY5" fmla="*/ 3673064 h 4174883"/>
              <a:gd name="connsiteX6" fmla="*/ 8374371 w 9761374"/>
              <a:gd name="connsiteY6" fmla="*/ 3691906 h 4174883"/>
              <a:gd name="connsiteX7" fmla="*/ 8010603 w 9761374"/>
              <a:gd name="connsiteY7" fmla="*/ 3693288 h 4174883"/>
              <a:gd name="connsiteX8" fmla="*/ 7609628 w 9761374"/>
              <a:gd name="connsiteY8" fmla="*/ 3925298 h 4174883"/>
              <a:gd name="connsiteX9" fmla="*/ 6891313 w 9761374"/>
              <a:gd name="connsiteY9" fmla="*/ 4174512 h 4174883"/>
              <a:gd name="connsiteX10" fmla="*/ 7160412 w 9761374"/>
              <a:gd name="connsiteY10" fmla="*/ 3666106 h 4174883"/>
              <a:gd name="connsiteX11" fmla="*/ 6877027 w 9761374"/>
              <a:gd name="connsiteY11" fmla="*/ 3718837 h 4174883"/>
              <a:gd name="connsiteX12" fmla="*/ 6247779 w 9761374"/>
              <a:gd name="connsiteY12" fmla="*/ 3684848 h 4174883"/>
              <a:gd name="connsiteX13" fmla="*/ 204518 w 9761374"/>
              <a:gd name="connsiteY13" fmla="*/ 3727912 h 4174883"/>
              <a:gd name="connsiteX14" fmla="*/ 45709 w 9761374"/>
              <a:gd name="connsiteY14" fmla="*/ 2226976 h 4174883"/>
              <a:gd name="connsiteX15" fmla="*/ 0 w 9761374"/>
              <a:gd name="connsiteY15" fmla="*/ 123313 h 4174883"/>
              <a:gd name="connsiteX16" fmla="*/ 6334131 w 9761374"/>
              <a:gd name="connsiteY16" fmla="*/ 74489 h 4174883"/>
              <a:gd name="connsiteX0" fmla="*/ 6334131 w 9761374"/>
              <a:gd name="connsiteY0" fmla="*/ 74489 h 4174890"/>
              <a:gd name="connsiteX1" fmla="*/ 8894098 w 9761374"/>
              <a:gd name="connsiteY1" fmla="*/ 1194 h 4174890"/>
              <a:gd name="connsiteX2" fmla="*/ 9719033 w 9761374"/>
              <a:gd name="connsiteY2" fmla="*/ 137574 h 4174890"/>
              <a:gd name="connsiteX3" fmla="*/ 9675361 w 9761374"/>
              <a:gd name="connsiteY3" fmla="*/ 1647089 h 4174890"/>
              <a:gd name="connsiteX4" fmla="*/ 9667887 w 9761374"/>
              <a:gd name="connsiteY4" fmla="*/ 3630039 h 4174890"/>
              <a:gd name="connsiteX5" fmla="*/ 9156509 w 9761374"/>
              <a:gd name="connsiteY5" fmla="*/ 3673064 h 4174890"/>
              <a:gd name="connsiteX6" fmla="*/ 8374371 w 9761374"/>
              <a:gd name="connsiteY6" fmla="*/ 3691906 h 4174890"/>
              <a:gd name="connsiteX7" fmla="*/ 8010603 w 9761374"/>
              <a:gd name="connsiteY7" fmla="*/ 3693288 h 4174890"/>
              <a:gd name="connsiteX8" fmla="*/ 7609628 w 9761374"/>
              <a:gd name="connsiteY8" fmla="*/ 3925298 h 4174890"/>
              <a:gd name="connsiteX9" fmla="*/ 6891313 w 9761374"/>
              <a:gd name="connsiteY9" fmla="*/ 4174512 h 4174890"/>
              <a:gd name="connsiteX10" fmla="*/ 7160412 w 9761374"/>
              <a:gd name="connsiteY10" fmla="*/ 3666106 h 4174890"/>
              <a:gd name="connsiteX11" fmla="*/ 6877027 w 9761374"/>
              <a:gd name="connsiteY11" fmla="*/ 3667992 h 4174890"/>
              <a:gd name="connsiteX12" fmla="*/ 6247779 w 9761374"/>
              <a:gd name="connsiteY12" fmla="*/ 3684848 h 4174890"/>
              <a:gd name="connsiteX13" fmla="*/ 204518 w 9761374"/>
              <a:gd name="connsiteY13" fmla="*/ 3727912 h 4174890"/>
              <a:gd name="connsiteX14" fmla="*/ 45709 w 9761374"/>
              <a:gd name="connsiteY14" fmla="*/ 2226976 h 4174890"/>
              <a:gd name="connsiteX15" fmla="*/ 0 w 9761374"/>
              <a:gd name="connsiteY15" fmla="*/ 123313 h 4174890"/>
              <a:gd name="connsiteX16" fmla="*/ 6334131 w 9761374"/>
              <a:gd name="connsiteY16" fmla="*/ 74489 h 4174890"/>
              <a:gd name="connsiteX0" fmla="*/ 6334131 w 9761374"/>
              <a:gd name="connsiteY0" fmla="*/ 74489 h 4174890"/>
              <a:gd name="connsiteX1" fmla="*/ 8894098 w 9761374"/>
              <a:gd name="connsiteY1" fmla="*/ 1194 h 4174890"/>
              <a:gd name="connsiteX2" fmla="*/ 9719033 w 9761374"/>
              <a:gd name="connsiteY2" fmla="*/ 137574 h 4174890"/>
              <a:gd name="connsiteX3" fmla="*/ 9675361 w 9761374"/>
              <a:gd name="connsiteY3" fmla="*/ 1647089 h 4174890"/>
              <a:gd name="connsiteX4" fmla="*/ 9667887 w 9761374"/>
              <a:gd name="connsiteY4" fmla="*/ 3630039 h 4174890"/>
              <a:gd name="connsiteX5" fmla="*/ 9156509 w 9761374"/>
              <a:gd name="connsiteY5" fmla="*/ 3673064 h 4174890"/>
              <a:gd name="connsiteX6" fmla="*/ 8374371 w 9761374"/>
              <a:gd name="connsiteY6" fmla="*/ 3691906 h 4174890"/>
              <a:gd name="connsiteX7" fmla="*/ 8010603 w 9761374"/>
              <a:gd name="connsiteY7" fmla="*/ 3693288 h 4174890"/>
              <a:gd name="connsiteX8" fmla="*/ 7609628 w 9761374"/>
              <a:gd name="connsiteY8" fmla="*/ 3925298 h 4174890"/>
              <a:gd name="connsiteX9" fmla="*/ 6891313 w 9761374"/>
              <a:gd name="connsiteY9" fmla="*/ 4174512 h 4174890"/>
              <a:gd name="connsiteX10" fmla="*/ 7160412 w 9761374"/>
              <a:gd name="connsiteY10" fmla="*/ 3666106 h 4174890"/>
              <a:gd name="connsiteX11" fmla="*/ 6877027 w 9761374"/>
              <a:gd name="connsiteY11" fmla="*/ 3667992 h 4174890"/>
              <a:gd name="connsiteX12" fmla="*/ 6247779 w 9761374"/>
              <a:gd name="connsiteY12" fmla="*/ 3684848 h 4174890"/>
              <a:gd name="connsiteX13" fmla="*/ 204518 w 9761374"/>
              <a:gd name="connsiteY13" fmla="*/ 3727912 h 4174890"/>
              <a:gd name="connsiteX14" fmla="*/ 45709 w 9761374"/>
              <a:gd name="connsiteY14" fmla="*/ 2226976 h 4174890"/>
              <a:gd name="connsiteX15" fmla="*/ 0 w 9761374"/>
              <a:gd name="connsiteY15" fmla="*/ 123313 h 4174890"/>
              <a:gd name="connsiteX16" fmla="*/ 6334131 w 9761374"/>
              <a:gd name="connsiteY16" fmla="*/ 74489 h 4174890"/>
              <a:gd name="connsiteX0" fmla="*/ 6334131 w 9761374"/>
              <a:gd name="connsiteY0" fmla="*/ 74489 h 4174888"/>
              <a:gd name="connsiteX1" fmla="*/ 8894098 w 9761374"/>
              <a:gd name="connsiteY1" fmla="*/ 1194 h 4174888"/>
              <a:gd name="connsiteX2" fmla="*/ 9719033 w 9761374"/>
              <a:gd name="connsiteY2" fmla="*/ 137574 h 4174888"/>
              <a:gd name="connsiteX3" fmla="*/ 9675361 w 9761374"/>
              <a:gd name="connsiteY3" fmla="*/ 1647089 h 4174888"/>
              <a:gd name="connsiteX4" fmla="*/ 9667887 w 9761374"/>
              <a:gd name="connsiteY4" fmla="*/ 3630039 h 4174888"/>
              <a:gd name="connsiteX5" fmla="*/ 9156509 w 9761374"/>
              <a:gd name="connsiteY5" fmla="*/ 3673064 h 4174888"/>
              <a:gd name="connsiteX6" fmla="*/ 8374371 w 9761374"/>
              <a:gd name="connsiteY6" fmla="*/ 3691906 h 4174888"/>
              <a:gd name="connsiteX7" fmla="*/ 8010603 w 9761374"/>
              <a:gd name="connsiteY7" fmla="*/ 3693288 h 4174888"/>
              <a:gd name="connsiteX8" fmla="*/ 7609628 w 9761374"/>
              <a:gd name="connsiteY8" fmla="*/ 3925298 h 4174888"/>
              <a:gd name="connsiteX9" fmla="*/ 6891313 w 9761374"/>
              <a:gd name="connsiteY9" fmla="*/ 4174512 h 4174888"/>
              <a:gd name="connsiteX10" fmla="*/ 7160412 w 9761374"/>
              <a:gd name="connsiteY10" fmla="*/ 3666106 h 4174888"/>
              <a:gd name="connsiteX11" fmla="*/ 6247779 w 9761374"/>
              <a:gd name="connsiteY11" fmla="*/ 3684848 h 4174888"/>
              <a:gd name="connsiteX12" fmla="*/ 204518 w 9761374"/>
              <a:gd name="connsiteY12" fmla="*/ 3727912 h 4174888"/>
              <a:gd name="connsiteX13" fmla="*/ 45709 w 9761374"/>
              <a:gd name="connsiteY13" fmla="*/ 2226976 h 4174888"/>
              <a:gd name="connsiteX14" fmla="*/ 0 w 9761374"/>
              <a:gd name="connsiteY14" fmla="*/ 123313 h 4174888"/>
              <a:gd name="connsiteX15" fmla="*/ 6334131 w 9761374"/>
              <a:gd name="connsiteY15" fmla="*/ 74489 h 4174888"/>
              <a:gd name="connsiteX0" fmla="*/ 6334131 w 9761374"/>
              <a:gd name="connsiteY0" fmla="*/ 74489 h 4174870"/>
              <a:gd name="connsiteX1" fmla="*/ 8894098 w 9761374"/>
              <a:gd name="connsiteY1" fmla="*/ 1194 h 4174870"/>
              <a:gd name="connsiteX2" fmla="*/ 9719033 w 9761374"/>
              <a:gd name="connsiteY2" fmla="*/ 137574 h 4174870"/>
              <a:gd name="connsiteX3" fmla="*/ 9675361 w 9761374"/>
              <a:gd name="connsiteY3" fmla="*/ 1647089 h 4174870"/>
              <a:gd name="connsiteX4" fmla="*/ 9667887 w 9761374"/>
              <a:gd name="connsiteY4" fmla="*/ 3630039 h 4174870"/>
              <a:gd name="connsiteX5" fmla="*/ 9156509 w 9761374"/>
              <a:gd name="connsiteY5" fmla="*/ 3673064 h 4174870"/>
              <a:gd name="connsiteX6" fmla="*/ 8374371 w 9761374"/>
              <a:gd name="connsiteY6" fmla="*/ 3691906 h 4174870"/>
              <a:gd name="connsiteX7" fmla="*/ 8010603 w 9761374"/>
              <a:gd name="connsiteY7" fmla="*/ 3693288 h 4174870"/>
              <a:gd name="connsiteX8" fmla="*/ 7609628 w 9761374"/>
              <a:gd name="connsiteY8" fmla="*/ 3925298 h 4174870"/>
              <a:gd name="connsiteX9" fmla="*/ 6891313 w 9761374"/>
              <a:gd name="connsiteY9" fmla="*/ 4174512 h 4174870"/>
              <a:gd name="connsiteX10" fmla="*/ 7160412 w 9761374"/>
              <a:gd name="connsiteY10" fmla="*/ 3666106 h 4174870"/>
              <a:gd name="connsiteX11" fmla="*/ 6247779 w 9761374"/>
              <a:gd name="connsiteY11" fmla="*/ 3684848 h 4174870"/>
              <a:gd name="connsiteX12" fmla="*/ 204518 w 9761374"/>
              <a:gd name="connsiteY12" fmla="*/ 3727912 h 4174870"/>
              <a:gd name="connsiteX13" fmla="*/ 45709 w 9761374"/>
              <a:gd name="connsiteY13" fmla="*/ 2226976 h 4174870"/>
              <a:gd name="connsiteX14" fmla="*/ 0 w 9761374"/>
              <a:gd name="connsiteY14" fmla="*/ 123313 h 4174870"/>
              <a:gd name="connsiteX15" fmla="*/ 6334131 w 9761374"/>
              <a:gd name="connsiteY15" fmla="*/ 74489 h 4174870"/>
              <a:gd name="connsiteX0" fmla="*/ 6334131 w 9761374"/>
              <a:gd name="connsiteY0" fmla="*/ 74489 h 4174863"/>
              <a:gd name="connsiteX1" fmla="*/ 8894098 w 9761374"/>
              <a:gd name="connsiteY1" fmla="*/ 1194 h 4174863"/>
              <a:gd name="connsiteX2" fmla="*/ 9719033 w 9761374"/>
              <a:gd name="connsiteY2" fmla="*/ 137574 h 4174863"/>
              <a:gd name="connsiteX3" fmla="*/ 9675361 w 9761374"/>
              <a:gd name="connsiteY3" fmla="*/ 1647089 h 4174863"/>
              <a:gd name="connsiteX4" fmla="*/ 9667887 w 9761374"/>
              <a:gd name="connsiteY4" fmla="*/ 3630039 h 4174863"/>
              <a:gd name="connsiteX5" fmla="*/ 9156509 w 9761374"/>
              <a:gd name="connsiteY5" fmla="*/ 3673064 h 4174863"/>
              <a:gd name="connsiteX6" fmla="*/ 8374371 w 9761374"/>
              <a:gd name="connsiteY6" fmla="*/ 3691906 h 4174863"/>
              <a:gd name="connsiteX7" fmla="*/ 8010603 w 9761374"/>
              <a:gd name="connsiteY7" fmla="*/ 3693288 h 4174863"/>
              <a:gd name="connsiteX8" fmla="*/ 7609628 w 9761374"/>
              <a:gd name="connsiteY8" fmla="*/ 3925298 h 4174863"/>
              <a:gd name="connsiteX9" fmla="*/ 6891313 w 9761374"/>
              <a:gd name="connsiteY9" fmla="*/ 4174512 h 4174863"/>
              <a:gd name="connsiteX10" fmla="*/ 7160412 w 9761374"/>
              <a:gd name="connsiteY10" fmla="*/ 3666106 h 4174863"/>
              <a:gd name="connsiteX11" fmla="*/ 6247779 w 9761374"/>
              <a:gd name="connsiteY11" fmla="*/ 3684848 h 4174863"/>
              <a:gd name="connsiteX12" fmla="*/ 204518 w 9761374"/>
              <a:gd name="connsiteY12" fmla="*/ 3727912 h 4174863"/>
              <a:gd name="connsiteX13" fmla="*/ 45709 w 9761374"/>
              <a:gd name="connsiteY13" fmla="*/ 2226976 h 4174863"/>
              <a:gd name="connsiteX14" fmla="*/ 0 w 9761374"/>
              <a:gd name="connsiteY14" fmla="*/ 123313 h 4174863"/>
              <a:gd name="connsiteX15" fmla="*/ 6334131 w 9761374"/>
              <a:gd name="connsiteY15" fmla="*/ 74489 h 4174863"/>
              <a:gd name="connsiteX0" fmla="*/ 6334131 w 9761374"/>
              <a:gd name="connsiteY0" fmla="*/ 74489 h 4174887"/>
              <a:gd name="connsiteX1" fmla="*/ 8894098 w 9761374"/>
              <a:gd name="connsiteY1" fmla="*/ 1194 h 4174887"/>
              <a:gd name="connsiteX2" fmla="*/ 9719033 w 9761374"/>
              <a:gd name="connsiteY2" fmla="*/ 137574 h 4174887"/>
              <a:gd name="connsiteX3" fmla="*/ 9675361 w 9761374"/>
              <a:gd name="connsiteY3" fmla="*/ 1647089 h 4174887"/>
              <a:gd name="connsiteX4" fmla="*/ 9667887 w 9761374"/>
              <a:gd name="connsiteY4" fmla="*/ 3630039 h 4174887"/>
              <a:gd name="connsiteX5" fmla="*/ 9156509 w 9761374"/>
              <a:gd name="connsiteY5" fmla="*/ 3673064 h 4174887"/>
              <a:gd name="connsiteX6" fmla="*/ 8374371 w 9761374"/>
              <a:gd name="connsiteY6" fmla="*/ 3691906 h 4174887"/>
              <a:gd name="connsiteX7" fmla="*/ 8010603 w 9761374"/>
              <a:gd name="connsiteY7" fmla="*/ 3693288 h 4174887"/>
              <a:gd name="connsiteX8" fmla="*/ 7609628 w 9761374"/>
              <a:gd name="connsiteY8" fmla="*/ 3925298 h 4174887"/>
              <a:gd name="connsiteX9" fmla="*/ 6891313 w 9761374"/>
              <a:gd name="connsiteY9" fmla="*/ 4174512 h 4174887"/>
              <a:gd name="connsiteX10" fmla="*/ 7160412 w 9761374"/>
              <a:gd name="connsiteY10" fmla="*/ 3666106 h 4174887"/>
              <a:gd name="connsiteX11" fmla="*/ 6219964 w 9761374"/>
              <a:gd name="connsiteY11" fmla="*/ 3688026 h 4174887"/>
              <a:gd name="connsiteX12" fmla="*/ 204518 w 9761374"/>
              <a:gd name="connsiteY12" fmla="*/ 3727912 h 4174887"/>
              <a:gd name="connsiteX13" fmla="*/ 45709 w 9761374"/>
              <a:gd name="connsiteY13" fmla="*/ 2226976 h 4174887"/>
              <a:gd name="connsiteX14" fmla="*/ 0 w 9761374"/>
              <a:gd name="connsiteY14" fmla="*/ 123313 h 4174887"/>
              <a:gd name="connsiteX15" fmla="*/ 6334131 w 9761374"/>
              <a:gd name="connsiteY15" fmla="*/ 74489 h 4174887"/>
              <a:gd name="connsiteX0" fmla="*/ 6334131 w 9761374"/>
              <a:gd name="connsiteY0" fmla="*/ 74489 h 4174887"/>
              <a:gd name="connsiteX1" fmla="*/ 8894098 w 9761374"/>
              <a:gd name="connsiteY1" fmla="*/ 1194 h 4174887"/>
              <a:gd name="connsiteX2" fmla="*/ 9719033 w 9761374"/>
              <a:gd name="connsiteY2" fmla="*/ 137574 h 4174887"/>
              <a:gd name="connsiteX3" fmla="*/ 9675361 w 9761374"/>
              <a:gd name="connsiteY3" fmla="*/ 1647089 h 4174887"/>
              <a:gd name="connsiteX4" fmla="*/ 9667887 w 9761374"/>
              <a:gd name="connsiteY4" fmla="*/ 3630039 h 4174887"/>
              <a:gd name="connsiteX5" fmla="*/ 9156509 w 9761374"/>
              <a:gd name="connsiteY5" fmla="*/ 3673064 h 4174887"/>
              <a:gd name="connsiteX6" fmla="*/ 8374371 w 9761374"/>
              <a:gd name="connsiteY6" fmla="*/ 3691906 h 4174887"/>
              <a:gd name="connsiteX7" fmla="*/ 8010603 w 9761374"/>
              <a:gd name="connsiteY7" fmla="*/ 3693288 h 4174887"/>
              <a:gd name="connsiteX8" fmla="*/ 7609628 w 9761374"/>
              <a:gd name="connsiteY8" fmla="*/ 3925298 h 4174887"/>
              <a:gd name="connsiteX9" fmla="*/ 6891313 w 9761374"/>
              <a:gd name="connsiteY9" fmla="*/ 4174512 h 4174887"/>
              <a:gd name="connsiteX10" fmla="*/ 7160412 w 9761374"/>
              <a:gd name="connsiteY10" fmla="*/ 3666106 h 4174887"/>
              <a:gd name="connsiteX11" fmla="*/ 6219964 w 9761374"/>
              <a:gd name="connsiteY11" fmla="*/ 3688026 h 4174887"/>
              <a:gd name="connsiteX12" fmla="*/ 204518 w 9761374"/>
              <a:gd name="connsiteY12" fmla="*/ 3727912 h 4174887"/>
              <a:gd name="connsiteX13" fmla="*/ 45709 w 9761374"/>
              <a:gd name="connsiteY13" fmla="*/ 2226976 h 4174887"/>
              <a:gd name="connsiteX14" fmla="*/ 0 w 9761374"/>
              <a:gd name="connsiteY14" fmla="*/ 123313 h 4174887"/>
              <a:gd name="connsiteX15" fmla="*/ 6334131 w 9761374"/>
              <a:gd name="connsiteY15" fmla="*/ 74489 h 4174887"/>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8010603 w 9761374"/>
              <a:gd name="connsiteY7" fmla="*/ 3693288 h 4174884"/>
              <a:gd name="connsiteX8" fmla="*/ 7609628 w 9761374"/>
              <a:gd name="connsiteY8" fmla="*/ 3925298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8010603 w 9761374"/>
              <a:gd name="connsiteY7" fmla="*/ 3693288 h 4174884"/>
              <a:gd name="connsiteX8" fmla="*/ 7609628 w 9761374"/>
              <a:gd name="connsiteY8" fmla="*/ 3925298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7989742 w 9761374"/>
              <a:gd name="connsiteY7" fmla="*/ 3696466 h 4174884"/>
              <a:gd name="connsiteX8" fmla="*/ 7609628 w 9761374"/>
              <a:gd name="connsiteY8" fmla="*/ 3925298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7989742 w 9761374"/>
              <a:gd name="connsiteY7" fmla="*/ 3696466 h 4174884"/>
              <a:gd name="connsiteX8" fmla="*/ 7609628 w 9761374"/>
              <a:gd name="connsiteY8" fmla="*/ 3925298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7989742 w 9761374"/>
              <a:gd name="connsiteY7" fmla="*/ 3696466 h 4174884"/>
              <a:gd name="connsiteX8" fmla="*/ 7623535 w 9761374"/>
              <a:gd name="connsiteY8" fmla="*/ 3928477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71654"/>
              <a:gd name="connsiteY0" fmla="*/ 81451 h 4181846"/>
              <a:gd name="connsiteX1" fmla="*/ 8936301 w 9771654"/>
              <a:gd name="connsiteY1" fmla="*/ 46730 h 4181846"/>
              <a:gd name="connsiteX2" fmla="*/ 9719033 w 9771654"/>
              <a:gd name="connsiteY2" fmla="*/ 144536 h 4181846"/>
              <a:gd name="connsiteX3" fmla="*/ 9675361 w 9771654"/>
              <a:gd name="connsiteY3" fmla="*/ 1654051 h 4181846"/>
              <a:gd name="connsiteX4" fmla="*/ 9667887 w 9771654"/>
              <a:gd name="connsiteY4" fmla="*/ 3637001 h 4181846"/>
              <a:gd name="connsiteX5" fmla="*/ 9156509 w 9771654"/>
              <a:gd name="connsiteY5" fmla="*/ 3680026 h 4181846"/>
              <a:gd name="connsiteX6" fmla="*/ 8374371 w 9771654"/>
              <a:gd name="connsiteY6" fmla="*/ 3698868 h 4181846"/>
              <a:gd name="connsiteX7" fmla="*/ 7989742 w 9771654"/>
              <a:gd name="connsiteY7" fmla="*/ 3703428 h 4181846"/>
              <a:gd name="connsiteX8" fmla="*/ 7623535 w 9771654"/>
              <a:gd name="connsiteY8" fmla="*/ 3935439 h 4181846"/>
              <a:gd name="connsiteX9" fmla="*/ 6891313 w 9771654"/>
              <a:gd name="connsiteY9" fmla="*/ 4181474 h 4181846"/>
              <a:gd name="connsiteX10" fmla="*/ 7160412 w 9771654"/>
              <a:gd name="connsiteY10" fmla="*/ 3673068 h 4181846"/>
              <a:gd name="connsiteX11" fmla="*/ 6219964 w 9771654"/>
              <a:gd name="connsiteY11" fmla="*/ 3694988 h 4181846"/>
              <a:gd name="connsiteX12" fmla="*/ 204518 w 9771654"/>
              <a:gd name="connsiteY12" fmla="*/ 3734874 h 4181846"/>
              <a:gd name="connsiteX13" fmla="*/ 45709 w 9771654"/>
              <a:gd name="connsiteY13" fmla="*/ 2233938 h 4181846"/>
              <a:gd name="connsiteX14" fmla="*/ 0 w 9771654"/>
              <a:gd name="connsiteY14" fmla="*/ 130275 h 4181846"/>
              <a:gd name="connsiteX15" fmla="*/ 6334131 w 9771654"/>
              <a:gd name="connsiteY15" fmla="*/ 81451 h 4181846"/>
              <a:gd name="connsiteX0" fmla="*/ 6334131 w 9766164"/>
              <a:gd name="connsiteY0" fmla="*/ 40097 h 4140492"/>
              <a:gd name="connsiteX1" fmla="*/ 8936301 w 9766164"/>
              <a:gd name="connsiteY1" fmla="*/ 5376 h 4140492"/>
              <a:gd name="connsiteX2" fmla="*/ 9719033 w 9766164"/>
              <a:gd name="connsiteY2" fmla="*/ 103182 h 4140492"/>
              <a:gd name="connsiteX3" fmla="*/ 9675361 w 9766164"/>
              <a:gd name="connsiteY3" fmla="*/ 1612697 h 4140492"/>
              <a:gd name="connsiteX4" fmla="*/ 9667887 w 9766164"/>
              <a:gd name="connsiteY4" fmla="*/ 3595647 h 4140492"/>
              <a:gd name="connsiteX5" fmla="*/ 9156509 w 9766164"/>
              <a:gd name="connsiteY5" fmla="*/ 3638672 h 4140492"/>
              <a:gd name="connsiteX6" fmla="*/ 8374371 w 9766164"/>
              <a:gd name="connsiteY6" fmla="*/ 3657514 h 4140492"/>
              <a:gd name="connsiteX7" fmla="*/ 7989742 w 9766164"/>
              <a:gd name="connsiteY7" fmla="*/ 3662074 h 4140492"/>
              <a:gd name="connsiteX8" fmla="*/ 7623535 w 9766164"/>
              <a:gd name="connsiteY8" fmla="*/ 3894085 h 4140492"/>
              <a:gd name="connsiteX9" fmla="*/ 6891313 w 9766164"/>
              <a:gd name="connsiteY9" fmla="*/ 4140120 h 4140492"/>
              <a:gd name="connsiteX10" fmla="*/ 7160412 w 9766164"/>
              <a:gd name="connsiteY10" fmla="*/ 3631714 h 4140492"/>
              <a:gd name="connsiteX11" fmla="*/ 6219964 w 9766164"/>
              <a:gd name="connsiteY11" fmla="*/ 3653634 h 4140492"/>
              <a:gd name="connsiteX12" fmla="*/ 204518 w 9766164"/>
              <a:gd name="connsiteY12" fmla="*/ 3693520 h 4140492"/>
              <a:gd name="connsiteX13" fmla="*/ 45709 w 9766164"/>
              <a:gd name="connsiteY13" fmla="*/ 2192584 h 4140492"/>
              <a:gd name="connsiteX14" fmla="*/ 0 w 9766164"/>
              <a:gd name="connsiteY14" fmla="*/ 88921 h 4140492"/>
              <a:gd name="connsiteX15" fmla="*/ 6334131 w 9766164"/>
              <a:gd name="connsiteY15" fmla="*/ 40097 h 4140492"/>
              <a:gd name="connsiteX0" fmla="*/ 6334131 w 9735159"/>
              <a:gd name="connsiteY0" fmla="*/ 43351 h 4143746"/>
              <a:gd name="connsiteX1" fmla="*/ 8936301 w 9735159"/>
              <a:gd name="connsiteY1" fmla="*/ 8630 h 4143746"/>
              <a:gd name="connsiteX2" fmla="*/ 9719033 w 9735159"/>
              <a:gd name="connsiteY2" fmla="*/ 106436 h 4143746"/>
              <a:gd name="connsiteX3" fmla="*/ 9675361 w 9735159"/>
              <a:gd name="connsiteY3" fmla="*/ 1615951 h 4143746"/>
              <a:gd name="connsiteX4" fmla="*/ 9667887 w 9735159"/>
              <a:gd name="connsiteY4" fmla="*/ 3598901 h 4143746"/>
              <a:gd name="connsiteX5" fmla="*/ 9156509 w 9735159"/>
              <a:gd name="connsiteY5" fmla="*/ 3641926 h 4143746"/>
              <a:gd name="connsiteX6" fmla="*/ 8374371 w 9735159"/>
              <a:gd name="connsiteY6" fmla="*/ 3660768 h 4143746"/>
              <a:gd name="connsiteX7" fmla="*/ 7989742 w 9735159"/>
              <a:gd name="connsiteY7" fmla="*/ 3665328 h 4143746"/>
              <a:gd name="connsiteX8" fmla="*/ 7623535 w 9735159"/>
              <a:gd name="connsiteY8" fmla="*/ 3897339 h 4143746"/>
              <a:gd name="connsiteX9" fmla="*/ 6891313 w 9735159"/>
              <a:gd name="connsiteY9" fmla="*/ 4143374 h 4143746"/>
              <a:gd name="connsiteX10" fmla="*/ 7160412 w 9735159"/>
              <a:gd name="connsiteY10" fmla="*/ 3634968 h 4143746"/>
              <a:gd name="connsiteX11" fmla="*/ 6219964 w 9735159"/>
              <a:gd name="connsiteY11" fmla="*/ 3656888 h 4143746"/>
              <a:gd name="connsiteX12" fmla="*/ 204518 w 9735159"/>
              <a:gd name="connsiteY12" fmla="*/ 3696774 h 4143746"/>
              <a:gd name="connsiteX13" fmla="*/ 45709 w 9735159"/>
              <a:gd name="connsiteY13" fmla="*/ 2195838 h 4143746"/>
              <a:gd name="connsiteX14" fmla="*/ 0 w 9735159"/>
              <a:gd name="connsiteY14" fmla="*/ 92175 h 4143746"/>
              <a:gd name="connsiteX15" fmla="*/ 6334131 w 9735159"/>
              <a:gd name="connsiteY15" fmla="*/ 43351 h 4143746"/>
              <a:gd name="connsiteX0" fmla="*/ 6334131 w 9735159"/>
              <a:gd name="connsiteY0" fmla="*/ 43351 h 4143746"/>
              <a:gd name="connsiteX1" fmla="*/ 8936301 w 9735159"/>
              <a:gd name="connsiteY1" fmla="*/ 8630 h 4143746"/>
              <a:gd name="connsiteX2" fmla="*/ 9719033 w 9735159"/>
              <a:gd name="connsiteY2" fmla="*/ 106436 h 4143746"/>
              <a:gd name="connsiteX3" fmla="*/ 9675361 w 9735159"/>
              <a:gd name="connsiteY3" fmla="*/ 1615951 h 4143746"/>
              <a:gd name="connsiteX4" fmla="*/ 9667887 w 9735159"/>
              <a:gd name="connsiteY4" fmla="*/ 3598901 h 4143746"/>
              <a:gd name="connsiteX5" fmla="*/ 9156509 w 9735159"/>
              <a:gd name="connsiteY5" fmla="*/ 3641926 h 4143746"/>
              <a:gd name="connsiteX6" fmla="*/ 8374371 w 9735159"/>
              <a:gd name="connsiteY6" fmla="*/ 3660768 h 4143746"/>
              <a:gd name="connsiteX7" fmla="*/ 7989742 w 9735159"/>
              <a:gd name="connsiteY7" fmla="*/ 3665328 h 4143746"/>
              <a:gd name="connsiteX8" fmla="*/ 7623535 w 9735159"/>
              <a:gd name="connsiteY8" fmla="*/ 3897338 h 4143746"/>
              <a:gd name="connsiteX9" fmla="*/ 6891313 w 9735159"/>
              <a:gd name="connsiteY9" fmla="*/ 4143374 h 4143746"/>
              <a:gd name="connsiteX10" fmla="*/ 7160412 w 9735159"/>
              <a:gd name="connsiteY10" fmla="*/ 3634968 h 4143746"/>
              <a:gd name="connsiteX11" fmla="*/ 6219964 w 9735159"/>
              <a:gd name="connsiteY11" fmla="*/ 3656888 h 4143746"/>
              <a:gd name="connsiteX12" fmla="*/ 204518 w 9735159"/>
              <a:gd name="connsiteY12" fmla="*/ 3696774 h 4143746"/>
              <a:gd name="connsiteX13" fmla="*/ 45709 w 9735159"/>
              <a:gd name="connsiteY13" fmla="*/ 2195838 h 4143746"/>
              <a:gd name="connsiteX14" fmla="*/ 0 w 9735159"/>
              <a:gd name="connsiteY14" fmla="*/ 92175 h 4143746"/>
              <a:gd name="connsiteX15" fmla="*/ 6334131 w 9735159"/>
              <a:gd name="connsiteY15" fmla="*/ 43351 h 4143746"/>
              <a:gd name="connsiteX0" fmla="*/ 6334131 w 9735159"/>
              <a:gd name="connsiteY0" fmla="*/ 43351 h 4143746"/>
              <a:gd name="connsiteX1" fmla="*/ 8936301 w 9735159"/>
              <a:gd name="connsiteY1" fmla="*/ 8630 h 4143746"/>
              <a:gd name="connsiteX2" fmla="*/ 9719033 w 9735159"/>
              <a:gd name="connsiteY2" fmla="*/ 106436 h 4143746"/>
              <a:gd name="connsiteX3" fmla="*/ 9675361 w 9735159"/>
              <a:gd name="connsiteY3" fmla="*/ 1615951 h 4143746"/>
              <a:gd name="connsiteX4" fmla="*/ 9667887 w 9735159"/>
              <a:gd name="connsiteY4" fmla="*/ 3598901 h 4143746"/>
              <a:gd name="connsiteX5" fmla="*/ 9156509 w 9735159"/>
              <a:gd name="connsiteY5" fmla="*/ 3641926 h 4143746"/>
              <a:gd name="connsiteX6" fmla="*/ 8374371 w 9735159"/>
              <a:gd name="connsiteY6" fmla="*/ 3660768 h 4143746"/>
              <a:gd name="connsiteX7" fmla="*/ 7989742 w 9735159"/>
              <a:gd name="connsiteY7" fmla="*/ 3665328 h 4143746"/>
              <a:gd name="connsiteX8" fmla="*/ 7623535 w 9735159"/>
              <a:gd name="connsiteY8" fmla="*/ 3897338 h 4143746"/>
              <a:gd name="connsiteX9" fmla="*/ 6891313 w 9735159"/>
              <a:gd name="connsiteY9" fmla="*/ 4143374 h 4143746"/>
              <a:gd name="connsiteX10" fmla="*/ 7160412 w 9735159"/>
              <a:gd name="connsiteY10" fmla="*/ 3634968 h 4143746"/>
              <a:gd name="connsiteX11" fmla="*/ 6219964 w 9735159"/>
              <a:gd name="connsiteY11" fmla="*/ 3656888 h 4143746"/>
              <a:gd name="connsiteX12" fmla="*/ 204518 w 9735159"/>
              <a:gd name="connsiteY12" fmla="*/ 3696774 h 4143746"/>
              <a:gd name="connsiteX13" fmla="*/ 45709 w 9735159"/>
              <a:gd name="connsiteY13" fmla="*/ 2195838 h 4143746"/>
              <a:gd name="connsiteX14" fmla="*/ 0 w 9735159"/>
              <a:gd name="connsiteY14" fmla="*/ 92175 h 4143746"/>
              <a:gd name="connsiteX15" fmla="*/ 6334131 w 9735159"/>
              <a:gd name="connsiteY15" fmla="*/ 43351 h 4143746"/>
              <a:gd name="connsiteX0" fmla="*/ 6334131 w 9735159"/>
              <a:gd name="connsiteY0" fmla="*/ 43351 h 4143746"/>
              <a:gd name="connsiteX1" fmla="*/ 8936301 w 9735159"/>
              <a:gd name="connsiteY1" fmla="*/ 8630 h 4143746"/>
              <a:gd name="connsiteX2" fmla="*/ 9719033 w 9735159"/>
              <a:gd name="connsiteY2" fmla="*/ 106436 h 4143746"/>
              <a:gd name="connsiteX3" fmla="*/ 9675361 w 9735159"/>
              <a:gd name="connsiteY3" fmla="*/ 1615951 h 4143746"/>
              <a:gd name="connsiteX4" fmla="*/ 9667887 w 9735159"/>
              <a:gd name="connsiteY4" fmla="*/ 3598901 h 4143746"/>
              <a:gd name="connsiteX5" fmla="*/ 9156509 w 9735159"/>
              <a:gd name="connsiteY5" fmla="*/ 3641926 h 4143746"/>
              <a:gd name="connsiteX6" fmla="*/ 8374371 w 9735159"/>
              <a:gd name="connsiteY6" fmla="*/ 3660768 h 4143746"/>
              <a:gd name="connsiteX7" fmla="*/ 7989742 w 9735159"/>
              <a:gd name="connsiteY7" fmla="*/ 3665328 h 4143746"/>
              <a:gd name="connsiteX8" fmla="*/ 7600804 w 9735159"/>
              <a:gd name="connsiteY8" fmla="*/ 3888418 h 4143746"/>
              <a:gd name="connsiteX9" fmla="*/ 6891313 w 9735159"/>
              <a:gd name="connsiteY9" fmla="*/ 4143374 h 4143746"/>
              <a:gd name="connsiteX10" fmla="*/ 7160412 w 9735159"/>
              <a:gd name="connsiteY10" fmla="*/ 3634968 h 4143746"/>
              <a:gd name="connsiteX11" fmla="*/ 6219964 w 9735159"/>
              <a:gd name="connsiteY11" fmla="*/ 3656888 h 4143746"/>
              <a:gd name="connsiteX12" fmla="*/ 204518 w 9735159"/>
              <a:gd name="connsiteY12" fmla="*/ 3696774 h 4143746"/>
              <a:gd name="connsiteX13" fmla="*/ 45709 w 9735159"/>
              <a:gd name="connsiteY13" fmla="*/ 2195838 h 4143746"/>
              <a:gd name="connsiteX14" fmla="*/ 0 w 9735159"/>
              <a:gd name="connsiteY14" fmla="*/ 92175 h 4143746"/>
              <a:gd name="connsiteX15" fmla="*/ 6334131 w 9735159"/>
              <a:gd name="connsiteY15" fmla="*/ 43351 h 4143746"/>
              <a:gd name="connsiteX0" fmla="*/ 6334131 w 9735159"/>
              <a:gd name="connsiteY0" fmla="*/ 43351 h 4170495"/>
              <a:gd name="connsiteX1" fmla="*/ 8936301 w 9735159"/>
              <a:gd name="connsiteY1" fmla="*/ 8630 h 4170495"/>
              <a:gd name="connsiteX2" fmla="*/ 9719033 w 9735159"/>
              <a:gd name="connsiteY2" fmla="*/ 106436 h 4170495"/>
              <a:gd name="connsiteX3" fmla="*/ 9675361 w 9735159"/>
              <a:gd name="connsiteY3" fmla="*/ 1615951 h 4170495"/>
              <a:gd name="connsiteX4" fmla="*/ 9667887 w 9735159"/>
              <a:gd name="connsiteY4" fmla="*/ 3598901 h 4170495"/>
              <a:gd name="connsiteX5" fmla="*/ 9156509 w 9735159"/>
              <a:gd name="connsiteY5" fmla="*/ 3641926 h 4170495"/>
              <a:gd name="connsiteX6" fmla="*/ 8374371 w 9735159"/>
              <a:gd name="connsiteY6" fmla="*/ 3660768 h 4170495"/>
              <a:gd name="connsiteX7" fmla="*/ 7989742 w 9735159"/>
              <a:gd name="connsiteY7" fmla="*/ 3665328 h 4170495"/>
              <a:gd name="connsiteX8" fmla="*/ 7600804 w 9735159"/>
              <a:gd name="connsiteY8" fmla="*/ 3888418 h 4170495"/>
              <a:gd name="connsiteX9" fmla="*/ 6898889 w 9735159"/>
              <a:gd name="connsiteY9" fmla="*/ 4170138 h 4170495"/>
              <a:gd name="connsiteX10" fmla="*/ 7160412 w 9735159"/>
              <a:gd name="connsiteY10" fmla="*/ 3634968 h 4170495"/>
              <a:gd name="connsiteX11" fmla="*/ 6219964 w 9735159"/>
              <a:gd name="connsiteY11" fmla="*/ 3656888 h 4170495"/>
              <a:gd name="connsiteX12" fmla="*/ 204518 w 9735159"/>
              <a:gd name="connsiteY12" fmla="*/ 3696774 h 4170495"/>
              <a:gd name="connsiteX13" fmla="*/ 45709 w 9735159"/>
              <a:gd name="connsiteY13" fmla="*/ 2195838 h 4170495"/>
              <a:gd name="connsiteX14" fmla="*/ 0 w 9735159"/>
              <a:gd name="connsiteY14" fmla="*/ 92175 h 4170495"/>
              <a:gd name="connsiteX15" fmla="*/ 6334131 w 9735159"/>
              <a:gd name="connsiteY15" fmla="*/ 43351 h 4170495"/>
              <a:gd name="connsiteX0" fmla="*/ 6334131 w 9735159"/>
              <a:gd name="connsiteY0" fmla="*/ 43351 h 4170493"/>
              <a:gd name="connsiteX1" fmla="*/ 8936301 w 9735159"/>
              <a:gd name="connsiteY1" fmla="*/ 8630 h 4170493"/>
              <a:gd name="connsiteX2" fmla="*/ 9719033 w 9735159"/>
              <a:gd name="connsiteY2" fmla="*/ 106436 h 4170493"/>
              <a:gd name="connsiteX3" fmla="*/ 9675361 w 9735159"/>
              <a:gd name="connsiteY3" fmla="*/ 1615951 h 4170493"/>
              <a:gd name="connsiteX4" fmla="*/ 9667887 w 9735159"/>
              <a:gd name="connsiteY4" fmla="*/ 3598901 h 4170493"/>
              <a:gd name="connsiteX5" fmla="*/ 9156509 w 9735159"/>
              <a:gd name="connsiteY5" fmla="*/ 3641926 h 4170493"/>
              <a:gd name="connsiteX6" fmla="*/ 8374371 w 9735159"/>
              <a:gd name="connsiteY6" fmla="*/ 3660768 h 4170493"/>
              <a:gd name="connsiteX7" fmla="*/ 7989742 w 9735159"/>
              <a:gd name="connsiteY7" fmla="*/ 3665328 h 4170493"/>
              <a:gd name="connsiteX8" fmla="*/ 7600804 w 9735159"/>
              <a:gd name="connsiteY8" fmla="*/ 3888418 h 4170493"/>
              <a:gd name="connsiteX9" fmla="*/ 6898889 w 9735159"/>
              <a:gd name="connsiteY9" fmla="*/ 4170138 h 4170493"/>
              <a:gd name="connsiteX10" fmla="*/ 7160412 w 9735159"/>
              <a:gd name="connsiteY10" fmla="*/ 3634968 h 4170493"/>
              <a:gd name="connsiteX11" fmla="*/ 6219964 w 9735159"/>
              <a:gd name="connsiteY11" fmla="*/ 3656888 h 4170493"/>
              <a:gd name="connsiteX12" fmla="*/ 204518 w 9735159"/>
              <a:gd name="connsiteY12" fmla="*/ 3696774 h 4170493"/>
              <a:gd name="connsiteX13" fmla="*/ 45709 w 9735159"/>
              <a:gd name="connsiteY13" fmla="*/ 2195838 h 4170493"/>
              <a:gd name="connsiteX14" fmla="*/ 0 w 9735159"/>
              <a:gd name="connsiteY14" fmla="*/ 92175 h 4170493"/>
              <a:gd name="connsiteX15" fmla="*/ 6334131 w 9735159"/>
              <a:gd name="connsiteY15" fmla="*/ 43351 h 4170493"/>
              <a:gd name="connsiteX0" fmla="*/ 6334131 w 9735159"/>
              <a:gd name="connsiteY0" fmla="*/ 43351 h 4170493"/>
              <a:gd name="connsiteX1" fmla="*/ 8936301 w 9735159"/>
              <a:gd name="connsiteY1" fmla="*/ 8630 h 4170493"/>
              <a:gd name="connsiteX2" fmla="*/ 9719033 w 9735159"/>
              <a:gd name="connsiteY2" fmla="*/ 106436 h 4170493"/>
              <a:gd name="connsiteX3" fmla="*/ 9675361 w 9735159"/>
              <a:gd name="connsiteY3" fmla="*/ 1615951 h 4170493"/>
              <a:gd name="connsiteX4" fmla="*/ 9667887 w 9735159"/>
              <a:gd name="connsiteY4" fmla="*/ 3598901 h 4170493"/>
              <a:gd name="connsiteX5" fmla="*/ 9156509 w 9735159"/>
              <a:gd name="connsiteY5" fmla="*/ 3641926 h 4170493"/>
              <a:gd name="connsiteX6" fmla="*/ 8374371 w 9735159"/>
              <a:gd name="connsiteY6" fmla="*/ 3660768 h 4170493"/>
              <a:gd name="connsiteX7" fmla="*/ 7989742 w 9735159"/>
              <a:gd name="connsiteY7" fmla="*/ 3665328 h 4170493"/>
              <a:gd name="connsiteX8" fmla="*/ 7600804 w 9735159"/>
              <a:gd name="connsiteY8" fmla="*/ 3888418 h 4170493"/>
              <a:gd name="connsiteX9" fmla="*/ 6898889 w 9735159"/>
              <a:gd name="connsiteY9" fmla="*/ 4170138 h 4170493"/>
              <a:gd name="connsiteX10" fmla="*/ 7122530 w 9735159"/>
              <a:gd name="connsiteY10" fmla="*/ 3634968 h 4170493"/>
              <a:gd name="connsiteX11" fmla="*/ 6219964 w 9735159"/>
              <a:gd name="connsiteY11" fmla="*/ 3656888 h 4170493"/>
              <a:gd name="connsiteX12" fmla="*/ 204518 w 9735159"/>
              <a:gd name="connsiteY12" fmla="*/ 3696774 h 4170493"/>
              <a:gd name="connsiteX13" fmla="*/ 45709 w 9735159"/>
              <a:gd name="connsiteY13" fmla="*/ 2195838 h 4170493"/>
              <a:gd name="connsiteX14" fmla="*/ 0 w 9735159"/>
              <a:gd name="connsiteY14" fmla="*/ 92175 h 4170493"/>
              <a:gd name="connsiteX15" fmla="*/ 6334131 w 9735159"/>
              <a:gd name="connsiteY15" fmla="*/ 43351 h 4170493"/>
              <a:gd name="connsiteX0" fmla="*/ 6334131 w 9735159"/>
              <a:gd name="connsiteY0" fmla="*/ 43351 h 4170457"/>
              <a:gd name="connsiteX1" fmla="*/ 8936301 w 9735159"/>
              <a:gd name="connsiteY1" fmla="*/ 8630 h 4170457"/>
              <a:gd name="connsiteX2" fmla="*/ 9719033 w 9735159"/>
              <a:gd name="connsiteY2" fmla="*/ 106436 h 4170457"/>
              <a:gd name="connsiteX3" fmla="*/ 9675361 w 9735159"/>
              <a:gd name="connsiteY3" fmla="*/ 1615951 h 4170457"/>
              <a:gd name="connsiteX4" fmla="*/ 9667887 w 9735159"/>
              <a:gd name="connsiteY4" fmla="*/ 3598901 h 4170457"/>
              <a:gd name="connsiteX5" fmla="*/ 9156509 w 9735159"/>
              <a:gd name="connsiteY5" fmla="*/ 3641926 h 4170457"/>
              <a:gd name="connsiteX6" fmla="*/ 8374371 w 9735159"/>
              <a:gd name="connsiteY6" fmla="*/ 3660768 h 4170457"/>
              <a:gd name="connsiteX7" fmla="*/ 7989742 w 9735159"/>
              <a:gd name="connsiteY7" fmla="*/ 3665328 h 4170457"/>
              <a:gd name="connsiteX8" fmla="*/ 7600804 w 9735159"/>
              <a:gd name="connsiteY8" fmla="*/ 3888418 h 4170457"/>
              <a:gd name="connsiteX9" fmla="*/ 6898889 w 9735159"/>
              <a:gd name="connsiteY9" fmla="*/ 4170138 h 4170457"/>
              <a:gd name="connsiteX10" fmla="*/ 7122530 w 9735159"/>
              <a:gd name="connsiteY10" fmla="*/ 3634968 h 4170457"/>
              <a:gd name="connsiteX11" fmla="*/ 6219964 w 9735159"/>
              <a:gd name="connsiteY11" fmla="*/ 3656888 h 4170457"/>
              <a:gd name="connsiteX12" fmla="*/ 204518 w 9735159"/>
              <a:gd name="connsiteY12" fmla="*/ 3696774 h 4170457"/>
              <a:gd name="connsiteX13" fmla="*/ 45709 w 9735159"/>
              <a:gd name="connsiteY13" fmla="*/ 2195838 h 4170457"/>
              <a:gd name="connsiteX14" fmla="*/ 0 w 9735159"/>
              <a:gd name="connsiteY14" fmla="*/ 92175 h 4170457"/>
              <a:gd name="connsiteX15" fmla="*/ 6334131 w 9735159"/>
              <a:gd name="connsiteY15" fmla="*/ 43351 h 4170457"/>
              <a:gd name="connsiteX0" fmla="*/ 6334131 w 9735159"/>
              <a:gd name="connsiteY0" fmla="*/ 43351 h 4170468"/>
              <a:gd name="connsiteX1" fmla="*/ 8936301 w 9735159"/>
              <a:gd name="connsiteY1" fmla="*/ 8630 h 4170468"/>
              <a:gd name="connsiteX2" fmla="*/ 9719033 w 9735159"/>
              <a:gd name="connsiteY2" fmla="*/ 106436 h 4170468"/>
              <a:gd name="connsiteX3" fmla="*/ 9675361 w 9735159"/>
              <a:gd name="connsiteY3" fmla="*/ 1615951 h 4170468"/>
              <a:gd name="connsiteX4" fmla="*/ 9667887 w 9735159"/>
              <a:gd name="connsiteY4" fmla="*/ 3598901 h 4170468"/>
              <a:gd name="connsiteX5" fmla="*/ 9156509 w 9735159"/>
              <a:gd name="connsiteY5" fmla="*/ 3641926 h 4170468"/>
              <a:gd name="connsiteX6" fmla="*/ 8374371 w 9735159"/>
              <a:gd name="connsiteY6" fmla="*/ 3660768 h 4170468"/>
              <a:gd name="connsiteX7" fmla="*/ 7989742 w 9735159"/>
              <a:gd name="connsiteY7" fmla="*/ 3665328 h 4170468"/>
              <a:gd name="connsiteX8" fmla="*/ 7600804 w 9735159"/>
              <a:gd name="connsiteY8" fmla="*/ 3888418 h 4170468"/>
              <a:gd name="connsiteX9" fmla="*/ 6898889 w 9735159"/>
              <a:gd name="connsiteY9" fmla="*/ 4170138 h 4170468"/>
              <a:gd name="connsiteX10" fmla="*/ 7122530 w 9735159"/>
              <a:gd name="connsiteY10" fmla="*/ 3652811 h 4170468"/>
              <a:gd name="connsiteX11" fmla="*/ 6219964 w 9735159"/>
              <a:gd name="connsiteY11" fmla="*/ 3656888 h 4170468"/>
              <a:gd name="connsiteX12" fmla="*/ 204518 w 9735159"/>
              <a:gd name="connsiteY12" fmla="*/ 3696774 h 4170468"/>
              <a:gd name="connsiteX13" fmla="*/ 45709 w 9735159"/>
              <a:gd name="connsiteY13" fmla="*/ 2195838 h 4170468"/>
              <a:gd name="connsiteX14" fmla="*/ 0 w 9735159"/>
              <a:gd name="connsiteY14" fmla="*/ 92175 h 4170468"/>
              <a:gd name="connsiteX15" fmla="*/ 6334131 w 9735159"/>
              <a:gd name="connsiteY15" fmla="*/ 43351 h 4170468"/>
              <a:gd name="connsiteX0" fmla="*/ 6334131 w 9735159"/>
              <a:gd name="connsiteY0" fmla="*/ 43351 h 4170460"/>
              <a:gd name="connsiteX1" fmla="*/ 8936301 w 9735159"/>
              <a:gd name="connsiteY1" fmla="*/ 8630 h 4170460"/>
              <a:gd name="connsiteX2" fmla="*/ 9719033 w 9735159"/>
              <a:gd name="connsiteY2" fmla="*/ 106436 h 4170460"/>
              <a:gd name="connsiteX3" fmla="*/ 9675361 w 9735159"/>
              <a:gd name="connsiteY3" fmla="*/ 1615951 h 4170460"/>
              <a:gd name="connsiteX4" fmla="*/ 9667887 w 9735159"/>
              <a:gd name="connsiteY4" fmla="*/ 3598901 h 4170460"/>
              <a:gd name="connsiteX5" fmla="*/ 9156509 w 9735159"/>
              <a:gd name="connsiteY5" fmla="*/ 3641926 h 4170460"/>
              <a:gd name="connsiteX6" fmla="*/ 8374371 w 9735159"/>
              <a:gd name="connsiteY6" fmla="*/ 3660768 h 4170460"/>
              <a:gd name="connsiteX7" fmla="*/ 7989742 w 9735159"/>
              <a:gd name="connsiteY7" fmla="*/ 3665328 h 4170460"/>
              <a:gd name="connsiteX8" fmla="*/ 7600804 w 9735159"/>
              <a:gd name="connsiteY8" fmla="*/ 3888418 h 4170460"/>
              <a:gd name="connsiteX9" fmla="*/ 6898889 w 9735159"/>
              <a:gd name="connsiteY9" fmla="*/ 4170138 h 4170460"/>
              <a:gd name="connsiteX10" fmla="*/ 7122530 w 9735159"/>
              <a:gd name="connsiteY10" fmla="*/ 3652811 h 4170460"/>
              <a:gd name="connsiteX11" fmla="*/ 6219964 w 9735159"/>
              <a:gd name="connsiteY11" fmla="*/ 3656888 h 4170460"/>
              <a:gd name="connsiteX12" fmla="*/ 204518 w 9735159"/>
              <a:gd name="connsiteY12" fmla="*/ 3696774 h 4170460"/>
              <a:gd name="connsiteX13" fmla="*/ 45709 w 9735159"/>
              <a:gd name="connsiteY13" fmla="*/ 2195838 h 4170460"/>
              <a:gd name="connsiteX14" fmla="*/ 0 w 9735159"/>
              <a:gd name="connsiteY14" fmla="*/ 92175 h 4170460"/>
              <a:gd name="connsiteX15" fmla="*/ 6334131 w 9735159"/>
              <a:gd name="connsiteY15" fmla="*/ 43351 h 4170460"/>
              <a:gd name="connsiteX0" fmla="*/ 6334131 w 9735569"/>
              <a:gd name="connsiteY0" fmla="*/ 34721 h 4161832"/>
              <a:gd name="connsiteX1" fmla="*/ 8936301 w 9735569"/>
              <a:gd name="connsiteY1" fmla="*/ 0 h 4161832"/>
              <a:gd name="connsiteX2" fmla="*/ 9719033 w 9735569"/>
              <a:gd name="connsiteY2" fmla="*/ 97806 h 4161832"/>
              <a:gd name="connsiteX3" fmla="*/ 9675361 w 9735569"/>
              <a:gd name="connsiteY3" fmla="*/ 1607321 h 4161832"/>
              <a:gd name="connsiteX4" fmla="*/ 9667887 w 9735569"/>
              <a:gd name="connsiteY4" fmla="*/ 3590271 h 4161832"/>
              <a:gd name="connsiteX5" fmla="*/ 9156509 w 9735569"/>
              <a:gd name="connsiteY5" fmla="*/ 3633296 h 4161832"/>
              <a:gd name="connsiteX6" fmla="*/ 8374371 w 9735569"/>
              <a:gd name="connsiteY6" fmla="*/ 3652138 h 4161832"/>
              <a:gd name="connsiteX7" fmla="*/ 7989742 w 9735569"/>
              <a:gd name="connsiteY7" fmla="*/ 3656698 h 4161832"/>
              <a:gd name="connsiteX8" fmla="*/ 7600804 w 9735569"/>
              <a:gd name="connsiteY8" fmla="*/ 3879788 h 4161832"/>
              <a:gd name="connsiteX9" fmla="*/ 6898889 w 9735569"/>
              <a:gd name="connsiteY9" fmla="*/ 4161508 h 4161832"/>
              <a:gd name="connsiteX10" fmla="*/ 7122530 w 9735569"/>
              <a:gd name="connsiteY10" fmla="*/ 3644181 h 4161832"/>
              <a:gd name="connsiteX11" fmla="*/ 6219964 w 9735569"/>
              <a:gd name="connsiteY11" fmla="*/ 3648258 h 4161832"/>
              <a:gd name="connsiteX12" fmla="*/ 204518 w 9735569"/>
              <a:gd name="connsiteY12" fmla="*/ 3688144 h 4161832"/>
              <a:gd name="connsiteX13" fmla="*/ 45709 w 9735569"/>
              <a:gd name="connsiteY13" fmla="*/ 2187208 h 4161832"/>
              <a:gd name="connsiteX14" fmla="*/ 0 w 9735569"/>
              <a:gd name="connsiteY14" fmla="*/ 83545 h 4161832"/>
              <a:gd name="connsiteX15" fmla="*/ 6334131 w 9735569"/>
              <a:gd name="connsiteY15" fmla="*/ 34721 h 4161832"/>
              <a:gd name="connsiteX0" fmla="*/ 6334131 w 9735571"/>
              <a:gd name="connsiteY0" fmla="*/ 34847 h 4161957"/>
              <a:gd name="connsiteX1" fmla="*/ 8936301 w 9735571"/>
              <a:gd name="connsiteY1" fmla="*/ 126 h 4161957"/>
              <a:gd name="connsiteX2" fmla="*/ 9719033 w 9735571"/>
              <a:gd name="connsiteY2" fmla="*/ 63914 h 4161957"/>
              <a:gd name="connsiteX3" fmla="*/ 9675361 w 9735571"/>
              <a:gd name="connsiteY3" fmla="*/ 1607447 h 4161957"/>
              <a:gd name="connsiteX4" fmla="*/ 9667887 w 9735571"/>
              <a:gd name="connsiteY4" fmla="*/ 3590397 h 4161957"/>
              <a:gd name="connsiteX5" fmla="*/ 9156509 w 9735571"/>
              <a:gd name="connsiteY5" fmla="*/ 3633422 h 4161957"/>
              <a:gd name="connsiteX6" fmla="*/ 8374371 w 9735571"/>
              <a:gd name="connsiteY6" fmla="*/ 3652264 h 4161957"/>
              <a:gd name="connsiteX7" fmla="*/ 7989742 w 9735571"/>
              <a:gd name="connsiteY7" fmla="*/ 3656824 h 4161957"/>
              <a:gd name="connsiteX8" fmla="*/ 7600804 w 9735571"/>
              <a:gd name="connsiteY8" fmla="*/ 3879914 h 4161957"/>
              <a:gd name="connsiteX9" fmla="*/ 6898889 w 9735571"/>
              <a:gd name="connsiteY9" fmla="*/ 4161634 h 4161957"/>
              <a:gd name="connsiteX10" fmla="*/ 7122530 w 9735571"/>
              <a:gd name="connsiteY10" fmla="*/ 3644307 h 4161957"/>
              <a:gd name="connsiteX11" fmla="*/ 6219964 w 9735571"/>
              <a:gd name="connsiteY11" fmla="*/ 3648384 h 4161957"/>
              <a:gd name="connsiteX12" fmla="*/ 204518 w 9735571"/>
              <a:gd name="connsiteY12" fmla="*/ 3688270 h 4161957"/>
              <a:gd name="connsiteX13" fmla="*/ 45709 w 9735571"/>
              <a:gd name="connsiteY13" fmla="*/ 2187334 h 4161957"/>
              <a:gd name="connsiteX14" fmla="*/ 0 w 9735571"/>
              <a:gd name="connsiteY14" fmla="*/ 83671 h 4161957"/>
              <a:gd name="connsiteX15" fmla="*/ 6334131 w 9735571"/>
              <a:gd name="connsiteY15" fmla="*/ 34847 h 416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571" h="4161957">
                <a:moveTo>
                  <a:pt x="6334131" y="34847"/>
                </a:moveTo>
                <a:lnTo>
                  <a:pt x="8936301" y="126"/>
                </a:lnTo>
                <a:cubicBezTo>
                  <a:pt x="9271851" y="20590"/>
                  <a:pt x="9695097" y="-41937"/>
                  <a:pt x="9719033" y="63914"/>
                </a:cubicBezTo>
                <a:cubicBezTo>
                  <a:pt x="9760421" y="246943"/>
                  <a:pt x="9715919" y="912445"/>
                  <a:pt x="9675361" y="1607447"/>
                </a:cubicBezTo>
                <a:cubicBezTo>
                  <a:pt x="9717308" y="2388528"/>
                  <a:pt x="9700128" y="3458296"/>
                  <a:pt x="9667887" y="3590397"/>
                </a:cubicBezTo>
                <a:cubicBezTo>
                  <a:pt x="9399226" y="3634530"/>
                  <a:pt x="9372095" y="3623111"/>
                  <a:pt x="9156509" y="3633422"/>
                </a:cubicBezTo>
                <a:cubicBezTo>
                  <a:pt x="8940923" y="3643733"/>
                  <a:pt x="8635084" y="3645983"/>
                  <a:pt x="8374371" y="3652264"/>
                </a:cubicBezTo>
                <a:lnTo>
                  <a:pt x="7989742" y="3656824"/>
                </a:lnTo>
                <a:cubicBezTo>
                  <a:pt x="7935350" y="3683432"/>
                  <a:pt x="7782613" y="3795779"/>
                  <a:pt x="7600804" y="3879914"/>
                </a:cubicBezTo>
                <a:cubicBezTo>
                  <a:pt x="7418995" y="3964049"/>
                  <a:pt x="7048510" y="4117972"/>
                  <a:pt x="6898889" y="4161634"/>
                </a:cubicBezTo>
                <a:cubicBezTo>
                  <a:pt x="6870957" y="4176696"/>
                  <a:pt x="7162366" y="3660940"/>
                  <a:pt x="7122530" y="3644307"/>
                </a:cubicBezTo>
                <a:cubicBezTo>
                  <a:pt x="7013155" y="3598640"/>
                  <a:pt x="7372966" y="3641057"/>
                  <a:pt x="6219964" y="3648384"/>
                </a:cubicBezTo>
                <a:cubicBezTo>
                  <a:pt x="5066962" y="3655711"/>
                  <a:pt x="2287881" y="3733612"/>
                  <a:pt x="204518" y="3688270"/>
                </a:cubicBezTo>
                <a:cubicBezTo>
                  <a:pt x="32964" y="3705998"/>
                  <a:pt x="59249" y="3542147"/>
                  <a:pt x="45709" y="2187334"/>
                </a:cubicBezTo>
                <a:cubicBezTo>
                  <a:pt x="31206" y="1629249"/>
                  <a:pt x="0" y="83671"/>
                  <a:pt x="0" y="83671"/>
                </a:cubicBezTo>
                <a:cubicBezTo>
                  <a:pt x="707119" y="37547"/>
                  <a:pt x="4222754" y="51122"/>
                  <a:pt x="6334131" y="34847"/>
                </a:cubicBez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83972BF-F921-4EF8-8072-5D2F59A2146F}"/>
              </a:ext>
            </a:extLst>
          </p:cNvPr>
          <p:cNvSpPr>
            <a:spLocks noGrp="1"/>
          </p:cNvSpPr>
          <p:nvPr>
            <p:ph type="title"/>
          </p:nvPr>
        </p:nvSpPr>
        <p:spPr>
          <a:xfrm>
            <a:off x="66063" y="811308"/>
            <a:ext cx="5996990" cy="352598"/>
          </a:xfrm>
        </p:spPr>
        <p:txBody>
          <a:bodyPr vert="horz" lIns="91440" tIns="45720" rIns="91440" bIns="45720" rtlCol="0" anchor="b">
            <a:normAutofit fontScale="90000"/>
          </a:bodyPr>
          <a:lstStyle/>
          <a:p>
            <a:pPr algn="ctr"/>
            <a:r>
              <a:rPr lang="en-US" dirty="0">
                <a:solidFill>
                  <a:srgbClr val="FF888D"/>
                </a:solidFill>
                <a:latin typeface="Bangla" panose="03000603000000000000" pitchFamily="66" charset="0"/>
                <a:cs typeface="Bangla" panose="03000603000000000000" pitchFamily="66" charset="0"/>
              </a:rPr>
              <a:t>            </a:t>
            </a:r>
            <a:br>
              <a:rPr lang="en-US" dirty="0">
                <a:solidFill>
                  <a:srgbClr val="FF888D"/>
                </a:solidFill>
                <a:latin typeface="Bangla" panose="03000603000000000000" pitchFamily="66" charset="0"/>
                <a:cs typeface="Bangla" panose="03000603000000000000" pitchFamily="66" charset="0"/>
              </a:rPr>
            </a:br>
            <a:r>
              <a:rPr lang="en-US" dirty="0">
                <a:solidFill>
                  <a:srgbClr val="FF888D"/>
                </a:solidFill>
                <a:latin typeface="Bangla" panose="03000603000000000000" pitchFamily="66" charset="0"/>
                <a:cs typeface="Bangla" panose="03000603000000000000" pitchFamily="66" charset="0"/>
              </a:rPr>
              <a:t>     </a:t>
            </a:r>
            <a:r>
              <a:rPr lang="en-US" dirty="0" err="1">
                <a:solidFill>
                  <a:srgbClr val="FF888D"/>
                </a:solidFill>
                <a:latin typeface="Bangla" panose="03000603000000000000" pitchFamily="66" charset="0"/>
                <a:cs typeface="Bangla" panose="03000603000000000000" pitchFamily="66" charset="0"/>
              </a:rPr>
              <a:t>জান্নাতের</a:t>
            </a:r>
            <a:r>
              <a:rPr lang="en-US" dirty="0">
                <a:solidFill>
                  <a:srgbClr val="FF888D"/>
                </a:solidFill>
                <a:latin typeface="Bangla" panose="03000603000000000000" pitchFamily="66" charset="0"/>
                <a:cs typeface="Bangla" panose="03000603000000000000" pitchFamily="66" charset="0"/>
              </a:rPr>
              <a:t> </a:t>
            </a:r>
            <a:r>
              <a:rPr lang="en-US" dirty="0" err="1">
                <a:solidFill>
                  <a:srgbClr val="FF888D"/>
                </a:solidFill>
                <a:latin typeface="Bangla" panose="03000603000000000000" pitchFamily="66" charset="0"/>
                <a:cs typeface="Bangla" panose="03000603000000000000" pitchFamily="66" charset="0"/>
              </a:rPr>
              <a:t>দরজা</a:t>
            </a:r>
            <a:r>
              <a:rPr lang="en-US" dirty="0">
                <a:solidFill>
                  <a:srgbClr val="FF888D"/>
                </a:solidFill>
                <a:latin typeface="Bangla" panose="03000603000000000000" pitchFamily="66" charset="0"/>
                <a:cs typeface="Bangla" panose="03000603000000000000" pitchFamily="66" charset="0"/>
              </a:rPr>
              <a:t> ৮টি</a:t>
            </a:r>
          </a:p>
        </p:txBody>
      </p:sp>
      <p:sp>
        <p:nvSpPr>
          <p:cNvPr id="20" name="Freeform: Shape 19">
            <a:extLst>
              <a:ext uri="{FF2B5EF4-FFF2-40B4-BE49-F238E27FC236}">
                <a16:creationId xmlns:a16="http://schemas.microsoft.com/office/drawing/2014/main" id="{47DF6756-7C2C-4660-B4F2-4287331DC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51609" y="250115"/>
            <a:ext cx="6071961" cy="2204436"/>
          </a:xfrm>
          <a:custGeom>
            <a:avLst/>
            <a:gdLst>
              <a:gd name="connsiteX0" fmla="*/ 6334131 w 9766900"/>
              <a:gd name="connsiteY0" fmla="*/ 0 h 4112781"/>
              <a:gd name="connsiteX1" fmla="*/ 9708148 w 9766900"/>
              <a:gd name="connsiteY1" fmla="*/ 142682 h 4112781"/>
              <a:gd name="connsiteX2" fmla="*/ 9642703 w 9766900"/>
              <a:gd name="connsiteY2" fmla="*/ 1781543 h 4112781"/>
              <a:gd name="connsiteX3" fmla="*/ 9667887 w 9766900"/>
              <a:gd name="connsiteY3" fmla="*/ 3555550 h 4112781"/>
              <a:gd name="connsiteX4" fmla="*/ 8949681 w 9766900"/>
              <a:gd name="connsiteY4" fmla="*/ 3588625 h 4112781"/>
              <a:gd name="connsiteX5" fmla="*/ 8679171 w 9766900"/>
              <a:gd name="connsiteY5" fmla="*/ 3597518 h 4112781"/>
              <a:gd name="connsiteX6" fmla="*/ 8443155 w 9766900"/>
              <a:gd name="connsiteY6" fmla="*/ 3603603 h 4112781"/>
              <a:gd name="connsiteX7" fmla="*/ 8337174 w 9766900"/>
              <a:gd name="connsiteY7" fmla="*/ 3628749 h 4112781"/>
              <a:gd name="connsiteX8" fmla="*/ 7827342 w 9766900"/>
              <a:gd name="connsiteY8" fmla="*/ 3771212 h 4112781"/>
              <a:gd name="connsiteX9" fmla="*/ 6711904 w 9766900"/>
              <a:gd name="connsiteY9" fmla="*/ 4112781 h 4112781"/>
              <a:gd name="connsiteX10" fmla="*/ 6749875 w 9766900"/>
              <a:gd name="connsiteY10" fmla="*/ 3628459 h 4112781"/>
              <a:gd name="connsiteX11" fmla="*/ 6720705 w 9766900"/>
              <a:gd name="connsiteY11" fmla="*/ 3610559 h 4112781"/>
              <a:gd name="connsiteX12" fmla="*/ 6712805 w 9766900"/>
              <a:gd name="connsiteY12" fmla="*/ 3610551 h 4112781"/>
              <a:gd name="connsiteX13" fmla="*/ 6454608 w 9766900"/>
              <a:gd name="connsiteY13" fmla="*/ 3610359 h 4112781"/>
              <a:gd name="connsiteX14" fmla="*/ 258946 w 9766900"/>
              <a:gd name="connsiteY14" fmla="*/ 3583777 h 4112781"/>
              <a:gd name="connsiteX15" fmla="*/ 45709 w 9766900"/>
              <a:gd name="connsiteY15" fmla="*/ 2152487 h 4112781"/>
              <a:gd name="connsiteX16" fmla="*/ 0 w 9766900"/>
              <a:gd name="connsiteY16" fmla="*/ 48824 h 4112781"/>
              <a:gd name="connsiteX0" fmla="*/ 6334131 w 9766900"/>
              <a:gd name="connsiteY0" fmla="*/ 0 h 4112781"/>
              <a:gd name="connsiteX1" fmla="*/ 9708148 w 9766900"/>
              <a:gd name="connsiteY1" fmla="*/ 142682 h 4112781"/>
              <a:gd name="connsiteX2" fmla="*/ 9642703 w 9766900"/>
              <a:gd name="connsiteY2" fmla="*/ 1781543 h 4112781"/>
              <a:gd name="connsiteX3" fmla="*/ 9667887 w 9766900"/>
              <a:gd name="connsiteY3" fmla="*/ 3555550 h 4112781"/>
              <a:gd name="connsiteX4" fmla="*/ 8949681 w 9766900"/>
              <a:gd name="connsiteY4" fmla="*/ 3588625 h 4112781"/>
              <a:gd name="connsiteX5" fmla="*/ 8679171 w 9766900"/>
              <a:gd name="connsiteY5" fmla="*/ 3597518 h 4112781"/>
              <a:gd name="connsiteX6" fmla="*/ 8443155 w 9766900"/>
              <a:gd name="connsiteY6" fmla="*/ 3603603 h 4112781"/>
              <a:gd name="connsiteX7" fmla="*/ 8152117 w 9766900"/>
              <a:gd name="connsiteY7" fmla="*/ 3618799 h 4112781"/>
              <a:gd name="connsiteX8" fmla="*/ 7827342 w 9766900"/>
              <a:gd name="connsiteY8" fmla="*/ 3771212 h 4112781"/>
              <a:gd name="connsiteX9" fmla="*/ 6711904 w 9766900"/>
              <a:gd name="connsiteY9" fmla="*/ 4112781 h 4112781"/>
              <a:gd name="connsiteX10" fmla="*/ 6749875 w 9766900"/>
              <a:gd name="connsiteY10" fmla="*/ 3628459 h 4112781"/>
              <a:gd name="connsiteX11" fmla="*/ 6720705 w 9766900"/>
              <a:gd name="connsiteY11" fmla="*/ 3610559 h 4112781"/>
              <a:gd name="connsiteX12" fmla="*/ 6712805 w 9766900"/>
              <a:gd name="connsiteY12" fmla="*/ 3610551 h 4112781"/>
              <a:gd name="connsiteX13" fmla="*/ 6454608 w 9766900"/>
              <a:gd name="connsiteY13" fmla="*/ 3610359 h 4112781"/>
              <a:gd name="connsiteX14" fmla="*/ 258946 w 9766900"/>
              <a:gd name="connsiteY14" fmla="*/ 3583777 h 4112781"/>
              <a:gd name="connsiteX15" fmla="*/ 45709 w 9766900"/>
              <a:gd name="connsiteY15" fmla="*/ 2152487 h 4112781"/>
              <a:gd name="connsiteX16" fmla="*/ 0 w 9766900"/>
              <a:gd name="connsiteY16" fmla="*/ 48824 h 4112781"/>
              <a:gd name="connsiteX17" fmla="*/ 6334131 w 9766900"/>
              <a:gd name="connsiteY17" fmla="*/ 0 h 4112781"/>
              <a:gd name="connsiteX0" fmla="*/ 6334131 w 9766900"/>
              <a:gd name="connsiteY0" fmla="*/ 0 h 4117005"/>
              <a:gd name="connsiteX1" fmla="*/ 9708148 w 9766900"/>
              <a:gd name="connsiteY1" fmla="*/ 142682 h 4117005"/>
              <a:gd name="connsiteX2" fmla="*/ 9642703 w 9766900"/>
              <a:gd name="connsiteY2" fmla="*/ 1781543 h 4117005"/>
              <a:gd name="connsiteX3" fmla="*/ 9667887 w 9766900"/>
              <a:gd name="connsiteY3" fmla="*/ 3555550 h 4117005"/>
              <a:gd name="connsiteX4" fmla="*/ 8949681 w 9766900"/>
              <a:gd name="connsiteY4" fmla="*/ 3588625 h 4117005"/>
              <a:gd name="connsiteX5" fmla="*/ 8679171 w 9766900"/>
              <a:gd name="connsiteY5" fmla="*/ 3597518 h 4117005"/>
              <a:gd name="connsiteX6" fmla="*/ 8443155 w 9766900"/>
              <a:gd name="connsiteY6" fmla="*/ 3603603 h 4117005"/>
              <a:gd name="connsiteX7" fmla="*/ 8152117 w 9766900"/>
              <a:gd name="connsiteY7" fmla="*/ 3618799 h 4117005"/>
              <a:gd name="connsiteX8" fmla="*/ 7609628 w 9766900"/>
              <a:gd name="connsiteY8" fmla="*/ 3850809 h 4117005"/>
              <a:gd name="connsiteX9" fmla="*/ 6711904 w 9766900"/>
              <a:gd name="connsiteY9" fmla="*/ 4112781 h 4117005"/>
              <a:gd name="connsiteX10" fmla="*/ 6749875 w 9766900"/>
              <a:gd name="connsiteY10" fmla="*/ 3628459 h 4117005"/>
              <a:gd name="connsiteX11" fmla="*/ 6720705 w 9766900"/>
              <a:gd name="connsiteY11" fmla="*/ 3610559 h 4117005"/>
              <a:gd name="connsiteX12" fmla="*/ 6712805 w 9766900"/>
              <a:gd name="connsiteY12" fmla="*/ 3610551 h 4117005"/>
              <a:gd name="connsiteX13" fmla="*/ 6454608 w 9766900"/>
              <a:gd name="connsiteY13" fmla="*/ 3610359 h 4117005"/>
              <a:gd name="connsiteX14" fmla="*/ 258946 w 9766900"/>
              <a:gd name="connsiteY14" fmla="*/ 3583777 h 4117005"/>
              <a:gd name="connsiteX15" fmla="*/ 45709 w 9766900"/>
              <a:gd name="connsiteY15" fmla="*/ 2152487 h 4117005"/>
              <a:gd name="connsiteX16" fmla="*/ 0 w 9766900"/>
              <a:gd name="connsiteY16" fmla="*/ 48824 h 4117005"/>
              <a:gd name="connsiteX17" fmla="*/ 6334131 w 9766900"/>
              <a:gd name="connsiteY17" fmla="*/ 0 h 4117005"/>
              <a:gd name="connsiteX0" fmla="*/ 6334131 w 9766900"/>
              <a:gd name="connsiteY0" fmla="*/ 0 h 4118447"/>
              <a:gd name="connsiteX1" fmla="*/ 9708148 w 9766900"/>
              <a:gd name="connsiteY1" fmla="*/ 142682 h 4118447"/>
              <a:gd name="connsiteX2" fmla="*/ 9642703 w 9766900"/>
              <a:gd name="connsiteY2" fmla="*/ 1781543 h 4118447"/>
              <a:gd name="connsiteX3" fmla="*/ 9667887 w 9766900"/>
              <a:gd name="connsiteY3" fmla="*/ 3555550 h 4118447"/>
              <a:gd name="connsiteX4" fmla="*/ 8949681 w 9766900"/>
              <a:gd name="connsiteY4" fmla="*/ 3588625 h 4118447"/>
              <a:gd name="connsiteX5" fmla="*/ 8679171 w 9766900"/>
              <a:gd name="connsiteY5" fmla="*/ 3597518 h 4118447"/>
              <a:gd name="connsiteX6" fmla="*/ 8443155 w 9766900"/>
              <a:gd name="connsiteY6" fmla="*/ 3603603 h 4118447"/>
              <a:gd name="connsiteX7" fmla="*/ 8152117 w 9766900"/>
              <a:gd name="connsiteY7" fmla="*/ 3618799 h 4118447"/>
              <a:gd name="connsiteX8" fmla="*/ 7609628 w 9766900"/>
              <a:gd name="connsiteY8" fmla="*/ 3850809 h 4118447"/>
              <a:gd name="connsiteX9" fmla="*/ 6711904 w 9766900"/>
              <a:gd name="connsiteY9" fmla="*/ 4112781 h 4118447"/>
              <a:gd name="connsiteX10" fmla="*/ 6749875 w 9766900"/>
              <a:gd name="connsiteY10" fmla="*/ 3628459 h 4118447"/>
              <a:gd name="connsiteX11" fmla="*/ 6720705 w 9766900"/>
              <a:gd name="connsiteY11" fmla="*/ 3610559 h 4118447"/>
              <a:gd name="connsiteX12" fmla="*/ 6712805 w 9766900"/>
              <a:gd name="connsiteY12" fmla="*/ 3610551 h 4118447"/>
              <a:gd name="connsiteX13" fmla="*/ 6454608 w 9766900"/>
              <a:gd name="connsiteY13" fmla="*/ 3610359 h 4118447"/>
              <a:gd name="connsiteX14" fmla="*/ 258946 w 9766900"/>
              <a:gd name="connsiteY14" fmla="*/ 3583777 h 4118447"/>
              <a:gd name="connsiteX15" fmla="*/ 45709 w 9766900"/>
              <a:gd name="connsiteY15" fmla="*/ 2152487 h 4118447"/>
              <a:gd name="connsiteX16" fmla="*/ 0 w 9766900"/>
              <a:gd name="connsiteY16" fmla="*/ 48824 h 4118447"/>
              <a:gd name="connsiteX17" fmla="*/ 6334131 w 9766900"/>
              <a:gd name="connsiteY17" fmla="*/ 0 h 4118447"/>
              <a:gd name="connsiteX0" fmla="*/ 6334131 w 9766900"/>
              <a:gd name="connsiteY0" fmla="*/ 0 h 4117005"/>
              <a:gd name="connsiteX1" fmla="*/ 9708148 w 9766900"/>
              <a:gd name="connsiteY1" fmla="*/ 142682 h 4117005"/>
              <a:gd name="connsiteX2" fmla="*/ 9642703 w 9766900"/>
              <a:gd name="connsiteY2" fmla="*/ 1781543 h 4117005"/>
              <a:gd name="connsiteX3" fmla="*/ 9667887 w 9766900"/>
              <a:gd name="connsiteY3" fmla="*/ 3555550 h 4117005"/>
              <a:gd name="connsiteX4" fmla="*/ 8949681 w 9766900"/>
              <a:gd name="connsiteY4" fmla="*/ 3588625 h 4117005"/>
              <a:gd name="connsiteX5" fmla="*/ 8679171 w 9766900"/>
              <a:gd name="connsiteY5" fmla="*/ 3597518 h 4117005"/>
              <a:gd name="connsiteX6" fmla="*/ 8443155 w 9766900"/>
              <a:gd name="connsiteY6" fmla="*/ 3603603 h 4117005"/>
              <a:gd name="connsiteX7" fmla="*/ 8010603 w 9766900"/>
              <a:gd name="connsiteY7" fmla="*/ 3618799 h 4117005"/>
              <a:gd name="connsiteX8" fmla="*/ 7609628 w 9766900"/>
              <a:gd name="connsiteY8" fmla="*/ 3850809 h 4117005"/>
              <a:gd name="connsiteX9" fmla="*/ 6711904 w 9766900"/>
              <a:gd name="connsiteY9" fmla="*/ 4112781 h 4117005"/>
              <a:gd name="connsiteX10" fmla="*/ 6749875 w 9766900"/>
              <a:gd name="connsiteY10" fmla="*/ 3628459 h 4117005"/>
              <a:gd name="connsiteX11" fmla="*/ 6720705 w 9766900"/>
              <a:gd name="connsiteY11" fmla="*/ 3610559 h 4117005"/>
              <a:gd name="connsiteX12" fmla="*/ 6712805 w 9766900"/>
              <a:gd name="connsiteY12" fmla="*/ 3610551 h 4117005"/>
              <a:gd name="connsiteX13" fmla="*/ 6454608 w 9766900"/>
              <a:gd name="connsiteY13" fmla="*/ 3610359 h 4117005"/>
              <a:gd name="connsiteX14" fmla="*/ 258946 w 9766900"/>
              <a:gd name="connsiteY14" fmla="*/ 3583777 h 4117005"/>
              <a:gd name="connsiteX15" fmla="*/ 45709 w 9766900"/>
              <a:gd name="connsiteY15" fmla="*/ 2152487 h 4117005"/>
              <a:gd name="connsiteX16" fmla="*/ 0 w 9766900"/>
              <a:gd name="connsiteY16" fmla="*/ 48824 h 4117005"/>
              <a:gd name="connsiteX17" fmla="*/ 6334131 w 9766900"/>
              <a:gd name="connsiteY17" fmla="*/ 0 h 4117005"/>
              <a:gd name="connsiteX0" fmla="*/ 6334131 w 9766900"/>
              <a:gd name="connsiteY0" fmla="*/ 0 h 4117005"/>
              <a:gd name="connsiteX1" fmla="*/ 9708148 w 9766900"/>
              <a:gd name="connsiteY1" fmla="*/ 142682 h 4117005"/>
              <a:gd name="connsiteX2" fmla="*/ 9642703 w 9766900"/>
              <a:gd name="connsiteY2" fmla="*/ 1781543 h 4117005"/>
              <a:gd name="connsiteX3" fmla="*/ 9667887 w 9766900"/>
              <a:gd name="connsiteY3" fmla="*/ 3555550 h 4117005"/>
              <a:gd name="connsiteX4" fmla="*/ 8949681 w 9766900"/>
              <a:gd name="connsiteY4" fmla="*/ 3588625 h 4117005"/>
              <a:gd name="connsiteX5" fmla="*/ 8679171 w 9766900"/>
              <a:gd name="connsiteY5" fmla="*/ 3597518 h 4117005"/>
              <a:gd name="connsiteX6" fmla="*/ 8443155 w 9766900"/>
              <a:gd name="connsiteY6" fmla="*/ 3603603 h 4117005"/>
              <a:gd name="connsiteX7" fmla="*/ 8010603 w 9766900"/>
              <a:gd name="connsiteY7" fmla="*/ 3618799 h 4117005"/>
              <a:gd name="connsiteX8" fmla="*/ 7609628 w 9766900"/>
              <a:gd name="connsiteY8" fmla="*/ 3850809 h 4117005"/>
              <a:gd name="connsiteX9" fmla="*/ 6711904 w 9766900"/>
              <a:gd name="connsiteY9" fmla="*/ 4112781 h 4117005"/>
              <a:gd name="connsiteX10" fmla="*/ 6749875 w 9766900"/>
              <a:gd name="connsiteY10" fmla="*/ 3628459 h 4117005"/>
              <a:gd name="connsiteX11" fmla="*/ 6720705 w 9766900"/>
              <a:gd name="connsiteY11" fmla="*/ 3610559 h 4117005"/>
              <a:gd name="connsiteX12" fmla="*/ 6712805 w 9766900"/>
              <a:gd name="connsiteY12" fmla="*/ 3610551 h 4117005"/>
              <a:gd name="connsiteX13" fmla="*/ 6454608 w 9766900"/>
              <a:gd name="connsiteY13" fmla="*/ 3610359 h 4117005"/>
              <a:gd name="connsiteX14" fmla="*/ 258946 w 9766900"/>
              <a:gd name="connsiteY14" fmla="*/ 3583777 h 4117005"/>
              <a:gd name="connsiteX15" fmla="*/ 45709 w 9766900"/>
              <a:gd name="connsiteY15" fmla="*/ 2152487 h 4117005"/>
              <a:gd name="connsiteX16" fmla="*/ 0 w 9766900"/>
              <a:gd name="connsiteY16" fmla="*/ 48824 h 4117005"/>
              <a:gd name="connsiteX17" fmla="*/ 6334131 w 9766900"/>
              <a:gd name="connsiteY17" fmla="*/ 0 h 4117005"/>
              <a:gd name="connsiteX0" fmla="*/ 6334131 w 9766900"/>
              <a:gd name="connsiteY0" fmla="*/ 0 h 4112801"/>
              <a:gd name="connsiteX1" fmla="*/ 9708148 w 9766900"/>
              <a:gd name="connsiteY1" fmla="*/ 142682 h 4112801"/>
              <a:gd name="connsiteX2" fmla="*/ 9642703 w 9766900"/>
              <a:gd name="connsiteY2" fmla="*/ 1781543 h 4112801"/>
              <a:gd name="connsiteX3" fmla="*/ 9667887 w 9766900"/>
              <a:gd name="connsiteY3" fmla="*/ 3555550 h 4112801"/>
              <a:gd name="connsiteX4" fmla="*/ 8949681 w 9766900"/>
              <a:gd name="connsiteY4" fmla="*/ 3588625 h 4112801"/>
              <a:gd name="connsiteX5" fmla="*/ 8679171 w 9766900"/>
              <a:gd name="connsiteY5" fmla="*/ 3597518 h 4112801"/>
              <a:gd name="connsiteX6" fmla="*/ 8443155 w 9766900"/>
              <a:gd name="connsiteY6" fmla="*/ 3603603 h 4112801"/>
              <a:gd name="connsiteX7" fmla="*/ 8010603 w 9766900"/>
              <a:gd name="connsiteY7" fmla="*/ 3618799 h 4112801"/>
              <a:gd name="connsiteX8" fmla="*/ 7609628 w 9766900"/>
              <a:gd name="connsiteY8" fmla="*/ 3850809 h 4112801"/>
              <a:gd name="connsiteX9" fmla="*/ 6711904 w 9766900"/>
              <a:gd name="connsiteY9" fmla="*/ 4112781 h 4112801"/>
              <a:gd name="connsiteX10" fmla="*/ 6749875 w 9766900"/>
              <a:gd name="connsiteY10" fmla="*/ 3628459 h 4112801"/>
              <a:gd name="connsiteX11" fmla="*/ 6720705 w 9766900"/>
              <a:gd name="connsiteY11" fmla="*/ 3610559 h 4112801"/>
              <a:gd name="connsiteX12" fmla="*/ 6712805 w 9766900"/>
              <a:gd name="connsiteY12" fmla="*/ 3610551 h 4112801"/>
              <a:gd name="connsiteX13" fmla="*/ 6454608 w 9766900"/>
              <a:gd name="connsiteY13" fmla="*/ 3610359 h 4112801"/>
              <a:gd name="connsiteX14" fmla="*/ 258946 w 9766900"/>
              <a:gd name="connsiteY14" fmla="*/ 3583777 h 4112801"/>
              <a:gd name="connsiteX15" fmla="*/ 45709 w 9766900"/>
              <a:gd name="connsiteY15" fmla="*/ 2152487 h 4112801"/>
              <a:gd name="connsiteX16" fmla="*/ 0 w 9766900"/>
              <a:gd name="connsiteY16" fmla="*/ 48824 h 4112801"/>
              <a:gd name="connsiteX17" fmla="*/ 6334131 w 9766900"/>
              <a:gd name="connsiteY17" fmla="*/ 0 h 4112801"/>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8949681 w 9766900"/>
              <a:gd name="connsiteY4" fmla="*/ 3588625 h 4113058"/>
              <a:gd name="connsiteX5" fmla="*/ 8679171 w 9766900"/>
              <a:gd name="connsiteY5" fmla="*/ 3597518 h 4113058"/>
              <a:gd name="connsiteX6" fmla="*/ 8443155 w 9766900"/>
              <a:gd name="connsiteY6" fmla="*/ 3603603 h 4113058"/>
              <a:gd name="connsiteX7" fmla="*/ 8010603 w 9766900"/>
              <a:gd name="connsiteY7" fmla="*/ 3618799 h 4113058"/>
              <a:gd name="connsiteX8" fmla="*/ 7609628 w 9766900"/>
              <a:gd name="connsiteY8" fmla="*/ 3850809 h 4113058"/>
              <a:gd name="connsiteX9" fmla="*/ 6711904 w 9766900"/>
              <a:gd name="connsiteY9" fmla="*/ 4112781 h 4113058"/>
              <a:gd name="connsiteX10" fmla="*/ 6749875 w 9766900"/>
              <a:gd name="connsiteY10" fmla="*/ 3628459 h 4113058"/>
              <a:gd name="connsiteX11" fmla="*/ 6720705 w 9766900"/>
              <a:gd name="connsiteY11" fmla="*/ 3610559 h 4113058"/>
              <a:gd name="connsiteX12" fmla="*/ 6712805 w 9766900"/>
              <a:gd name="connsiteY12" fmla="*/ 3610551 h 4113058"/>
              <a:gd name="connsiteX13" fmla="*/ 6454608 w 9766900"/>
              <a:gd name="connsiteY13" fmla="*/ 3610359 h 4113058"/>
              <a:gd name="connsiteX14" fmla="*/ 258946 w 9766900"/>
              <a:gd name="connsiteY14" fmla="*/ 3583777 h 4113058"/>
              <a:gd name="connsiteX15" fmla="*/ 45709 w 9766900"/>
              <a:gd name="connsiteY15" fmla="*/ 2152487 h 4113058"/>
              <a:gd name="connsiteX16" fmla="*/ 0 w 9766900"/>
              <a:gd name="connsiteY16" fmla="*/ 48824 h 4113058"/>
              <a:gd name="connsiteX17" fmla="*/ 6334131 w 9766900"/>
              <a:gd name="connsiteY17"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8949681 w 9766900"/>
              <a:gd name="connsiteY4" fmla="*/ 3588625 h 4113058"/>
              <a:gd name="connsiteX5" fmla="*/ 8679171 w 9766900"/>
              <a:gd name="connsiteY5" fmla="*/ 3597518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02081 w 9766900"/>
              <a:gd name="connsiteY4" fmla="*/ 3668222 h 4113058"/>
              <a:gd name="connsiteX5" fmla="*/ 8679171 w 9766900"/>
              <a:gd name="connsiteY5" fmla="*/ 3597518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679171 w 9766900"/>
              <a:gd name="connsiteY5" fmla="*/ 3597518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679171 w 9766900"/>
              <a:gd name="connsiteY5" fmla="*/ 3597518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374371 w 9766900"/>
              <a:gd name="connsiteY5" fmla="*/ 3617417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374371 w 9766900"/>
              <a:gd name="connsiteY5" fmla="*/ 3617417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766900"/>
              <a:gd name="connsiteY0" fmla="*/ 0 h 4113058"/>
              <a:gd name="connsiteX1" fmla="*/ 9708148 w 9766900"/>
              <a:gd name="connsiteY1" fmla="*/ 142682 h 4113058"/>
              <a:gd name="connsiteX2" fmla="*/ 9642703 w 9766900"/>
              <a:gd name="connsiteY2" fmla="*/ 1781543 h 4113058"/>
              <a:gd name="connsiteX3" fmla="*/ 9667887 w 9766900"/>
              <a:gd name="connsiteY3" fmla="*/ 3555550 h 4113058"/>
              <a:gd name="connsiteX4" fmla="*/ 9156509 w 9766900"/>
              <a:gd name="connsiteY4" fmla="*/ 3598575 h 4113058"/>
              <a:gd name="connsiteX5" fmla="*/ 8374371 w 9766900"/>
              <a:gd name="connsiteY5" fmla="*/ 3617417 h 4113058"/>
              <a:gd name="connsiteX6" fmla="*/ 8010603 w 9766900"/>
              <a:gd name="connsiteY6" fmla="*/ 3618799 h 4113058"/>
              <a:gd name="connsiteX7" fmla="*/ 7609628 w 9766900"/>
              <a:gd name="connsiteY7" fmla="*/ 3850809 h 4113058"/>
              <a:gd name="connsiteX8" fmla="*/ 6711904 w 9766900"/>
              <a:gd name="connsiteY8" fmla="*/ 4112781 h 4113058"/>
              <a:gd name="connsiteX9" fmla="*/ 6749875 w 9766900"/>
              <a:gd name="connsiteY9" fmla="*/ 3628459 h 4113058"/>
              <a:gd name="connsiteX10" fmla="*/ 6720705 w 9766900"/>
              <a:gd name="connsiteY10" fmla="*/ 3610559 h 4113058"/>
              <a:gd name="connsiteX11" fmla="*/ 6712805 w 9766900"/>
              <a:gd name="connsiteY11" fmla="*/ 3610551 h 4113058"/>
              <a:gd name="connsiteX12" fmla="*/ 6454608 w 9766900"/>
              <a:gd name="connsiteY12" fmla="*/ 3610359 h 4113058"/>
              <a:gd name="connsiteX13" fmla="*/ 258946 w 9766900"/>
              <a:gd name="connsiteY13" fmla="*/ 3583777 h 4113058"/>
              <a:gd name="connsiteX14" fmla="*/ 45709 w 9766900"/>
              <a:gd name="connsiteY14" fmla="*/ 2152487 h 4113058"/>
              <a:gd name="connsiteX15" fmla="*/ 0 w 9766900"/>
              <a:gd name="connsiteY15" fmla="*/ 48824 h 4113058"/>
              <a:gd name="connsiteX16" fmla="*/ 6334131 w 9766900"/>
              <a:gd name="connsiteY16" fmla="*/ 0 h 4113058"/>
              <a:gd name="connsiteX0" fmla="*/ 6334131 w 9952575"/>
              <a:gd name="connsiteY0" fmla="*/ 33081 h 4146139"/>
              <a:gd name="connsiteX1" fmla="*/ 9708148 w 9952575"/>
              <a:gd name="connsiteY1" fmla="*/ 175763 h 4146139"/>
              <a:gd name="connsiteX2" fmla="*/ 9664475 w 9952575"/>
              <a:gd name="connsiteY2" fmla="*/ 1794724 h 4146139"/>
              <a:gd name="connsiteX3" fmla="*/ 9667887 w 9952575"/>
              <a:gd name="connsiteY3" fmla="*/ 3588631 h 4146139"/>
              <a:gd name="connsiteX4" fmla="*/ 9156509 w 9952575"/>
              <a:gd name="connsiteY4" fmla="*/ 3631656 h 4146139"/>
              <a:gd name="connsiteX5" fmla="*/ 8374371 w 9952575"/>
              <a:gd name="connsiteY5" fmla="*/ 3650498 h 4146139"/>
              <a:gd name="connsiteX6" fmla="*/ 8010603 w 9952575"/>
              <a:gd name="connsiteY6" fmla="*/ 3651880 h 4146139"/>
              <a:gd name="connsiteX7" fmla="*/ 7609628 w 9952575"/>
              <a:gd name="connsiteY7" fmla="*/ 3883890 h 4146139"/>
              <a:gd name="connsiteX8" fmla="*/ 6711904 w 9952575"/>
              <a:gd name="connsiteY8" fmla="*/ 4145862 h 4146139"/>
              <a:gd name="connsiteX9" fmla="*/ 6749875 w 9952575"/>
              <a:gd name="connsiteY9" fmla="*/ 3661540 h 4146139"/>
              <a:gd name="connsiteX10" fmla="*/ 6720705 w 9952575"/>
              <a:gd name="connsiteY10" fmla="*/ 3643640 h 4146139"/>
              <a:gd name="connsiteX11" fmla="*/ 6712805 w 9952575"/>
              <a:gd name="connsiteY11" fmla="*/ 3643632 h 4146139"/>
              <a:gd name="connsiteX12" fmla="*/ 6454608 w 9952575"/>
              <a:gd name="connsiteY12" fmla="*/ 3643440 h 4146139"/>
              <a:gd name="connsiteX13" fmla="*/ 258946 w 9952575"/>
              <a:gd name="connsiteY13" fmla="*/ 3616858 h 4146139"/>
              <a:gd name="connsiteX14" fmla="*/ 45709 w 9952575"/>
              <a:gd name="connsiteY14" fmla="*/ 2185568 h 4146139"/>
              <a:gd name="connsiteX15" fmla="*/ 0 w 9952575"/>
              <a:gd name="connsiteY15" fmla="*/ 81905 h 4146139"/>
              <a:gd name="connsiteX16" fmla="*/ 6334131 w 9952575"/>
              <a:gd name="connsiteY16" fmla="*/ 33081 h 4146139"/>
              <a:gd name="connsiteX0" fmla="*/ 6334131 w 9759196"/>
              <a:gd name="connsiteY0" fmla="*/ 20908 h 4133966"/>
              <a:gd name="connsiteX1" fmla="*/ 9708148 w 9759196"/>
              <a:gd name="connsiteY1" fmla="*/ 163590 h 4133966"/>
              <a:gd name="connsiteX2" fmla="*/ 9664475 w 9759196"/>
              <a:gd name="connsiteY2" fmla="*/ 1782551 h 4133966"/>
              <a:gd name="connsiteX3" fmla="*/ 9667887 w 9759196"/>
              <a:gd name="connsiteY3" fmla="*/ 3576458 h 4133966"/>
              <a:gd name="connsiteX4" fmla="*/ 9156509 w 9759196"/>
              <a:gd name="connsiteY4" fmla="*/ 3619483 h 4133966"/>
              <a:gd name="connsiteX5" fmla="*/ 8374371 w 9759196"/>
              <a:gd name="connsiteY5" fmla="*/ 3638325 h 4133966"/>
              <a:gd name="connsiteX6" fmla="*/ 8010603 w 9759196"/>
              <a:gd name="connsiteY6" fmla="*/ 3639707 h 4133966"/>
              <a:gd name="connsiteX7" fmla="*/ 7609628 w 9759196"/>
              <a:gd name="connsiteY7" fmla="*/ 3871717 h 4133966"/>
              <a:gd name="connsiteX8" fmla="*/ 6711904 w 9759196"/>
              <a:gd name="connsiteY8" fmla="*/ 4133689 h 4133966"/>
              <a:gd name="connsiteX9" fmla="*/ 6749875 w 9759196"/>
              <a:gd name="connsiteY9" fmla="*/ 3649367 h 4133966"/>
              <a:gd name="connsiteX10" fmla="*/ 6720705 w 9759196"/>
              <a:gd name="connsiteY10" fmla="*/ 3631467 h 4133966"/>
              <a:gd name="connsiteX11" fmla="*/ 6712805 w 9759196"/>
              <a:gd name="connsiteY11" fmla="*/ 3631459 h 4133966"/>
              <a:gd name="connsiteX12" fmla="*/ 6454608 w 9759196"/>
              <a:gd name="connsiteY12" fmla="*/ 3631267 h 4133966"/>
              <a:gd name="connsiteX13" fmla="*/ 258946 w 9759196"/>
              <a:gd name="connsiteY13" fmla="*/ 3604685 h 4133966"/>
              <a:gd name="connsiteX14" fmla="*/ 45709 w 9759196"/>
              <a:gd name="connsiteY14" fmla="*/ 2173395 h 4133966"/>
              <a:gd name="connsiteX15" fmla="*/ 0 w 9759196"/>
              <a:gd name="connsiteY15" fmla="*/ 69732 h 4133966"/>
              <a:gd name="connsiteX16" fmla="*/ 6334131 w 9759196"/>
              <a:gd name="connsiteY16" fmla="*/ 20908 h 4133966"/>
              <a:gd name="connsiteX0" fmla="*/ 6334131 w 9759133"/>
              <a:gd name="connsiteY0" fmla="*/ 0 h 4113058"/>
              <a:gd name="connsiteX1" fmla="*/ 9708148 w 9759133"/>
              <a:gd name="connsiteY1" fmla="*/ 142682 h 4113058"/>
              <a:gd name="connsiteX2" fmla="*/ 9664475 w 9759133"/>
              <a:gd name="connsiteY2" fmla="*/ 1761643 h 4113058"/>
              <a:gd name="connsiteX3" fmla="*/ 9667887 w 9759133"/>
              <a:gd name="connsiteY3" fmla="*/ 3555550 h 4113058"/>
              <a:gd name="connsiteX4" fmla="*/ 9156509 w 9759133"/>
              <a:gd name="connsiteY4" fmla="*/ 3598575 h 4113058"/>
              <a:gd name="connsiteX5" fmla="*/ 8374371 w 9759133"/>
              <a:gd name="connsiteY5" fmla="*/ 3617417 h 4113058"/>
              <a:gd name="connsiteX6" fmla="*/ 8010603 w 9759133"/>
              <a:gd name="connsiteY6" fmla="*/ 3618799 h 4113058"/>
              <a:gd name="connsiteX7" fmla="*/ 7609628 w 9759133"/>
              <a:gd name="connsiteY7" fmla="*/ 3850809 h 4113058"/>
              <a:gd name="connsiteX8" fmla="*/ 6711904 w 9759133"/>
              <a:gd name="connsiteY8" fmla="*/ 4112781 h 4113058"/>
              <a:gd name="connsiteX9" fmla="*/ 6749875 w 9759133"/>
              <a:gd name="connsiteY9" fmla="*/ 3628459 h 4113058"/>
              <a:gd name="connsiteX10" fmla="*/ 6720705 w 9759133"/>
              <a:gd name="connsiteY10" fmla="*/ 3610559 h 4113058"/>
              <a:gd name="connsiteX11" fmla="*/ 6712805 w 9759133"/>
              <a:gd name="connsiteY11" fmla="*/ 3610551 h 4113058"/>
              <a:gd name="connsiteX12" fmla="*/ 6454608 w 9759133"/>
              <a:gd name="connsiteY12" fmla="*/ 3610359 h 4113058"/>
              <a:gd name="connsiteX13" fmla="*/ 258946 w 9759133"/>
              <a:gd name="connsiteY13" fmla="*/ 3583777 h 4113058"/>
              <a:gd name="connsiteX14" fmla="*/ 45709 w 9759133"/>
              <a:gd name="connsiteY14" fmla="*/ 2152487 h 4113058"/>
              <a:gd name="connsiteX15" fmla="*/ 0 w 9759133"/>
              <a:gd name="connsiteY15" fmla="*/ 48824 h 4113058"/>
              <a:gd name="connsiteX16" fmla="*/ 6334131 w 9759133"/>
              <a:gd name="connsiteY16" fmla="*/ 0 h 4113058"/>
              <a:gd name="connsiteX0" fmla="*/ 6334131 w 9767613"/>
              <a:gd name="connsiteY0" fmla="*/ 0 h 4113058"/>
              <a:gd name="connsiteX1" fmla="*/ 9719033 w 9767613"/>
              <a:gd name="connsiteY1" fmla="*/ 63085 h 4113058"/>
              <a:gd name="connsiteX2" fmla="*/ 9664475 w 9767613"/>
              <a:gd name="connsiteY2" fmla="*/ 1761643 h 4113058"/>
              <a:gd name="connsiteX3" fmla="*/ 9667887 w 9767613"/>
              <a:gd name="connsiteY3" fmla="*/ 3555550 h 4113058"/>
              <a:gd name="connsiteX4" fmla="*/ 9156509 w 9767613"/>
              <a:gd name="connsiteY4" fmla="*/ 3598575 h 4113058"/>
              <a:gd name="connsiteX5" fmla="*/ 8374371 w 9767613"/>
              <a:gd name="connsiteY5" fmla="*/ 3617417 h 4113058"/>
              <a:gd name="connsiteX6" fmla="*/ 8010603 w 9767613"/>
              <a:gd name="connsiteY6" fmla="*/ 3618799 h 4113058"/>
              <a:gd name="connsiteX7" fmla="*/ 7609628 w 9767613"/>
              <a:gd name="connsiteY7" fmla="*/ 3850809 h 4113058"/>
              <a:gd name="connsiteX8" fmla="*/ 6711904 w 9767613"/>
              <a:gd name="connsiteY8" fmla="*/ 4112781 h 4113058"/>
              <a:gd name="connsiteX9" fmla="*/ 6749875 w 9767613"/>
              <a:gd name="connsiteY9" fmla="*/ 3628459 h 4113058"/>
              <a:gd name="connsiteX10" fmla="*/ 6720705 w 9767613"/>
              <a:gd name="connsiteY10" fmla="*/ 3610559 h 4113058"/>
              <a:gd name="connsiteX11" fmla="*/ 6712805 w 9767613"/>
              <a:gd name="connsiteY11" fmla="*/ 3610551 h 4113058"/>
              <a:gd name="connsiteX12" fmla="*/ 6454608 w 9767613"/>
              <a:gd name="connsiteY12" fmla="*/ 3610359 h 4113058"/>
              <a:gd name="connsiteX13" fmla="*/ 258946 w 9767613"/>
              <a:gd name="connsiteY13" fmla="*/ 3583777 h 4113058"/>
              <a:gd name="connsiteX14" fmla="*/ 45709 w 9767613"/>
              <a:gd name="connsiteY14" fmla="*/ 2152487 h 4113058"/>
              <a:gd name="connsiteX15" fmla="*/ 0 w 9767613"/>
              <a:gd name="connsiteY15" fmla="*/ 48824 h 4113058"/>
              <a:gd name="connsiteX16" fmla="*/ 6334131 w 9767613"/>
              <a:gd name="connsiteY16" fmla="*/ 0 h 4113058"/>
              <a:gd name="connsiteX0" fmla="*/ 6334131 w 9964267"/>
              <a:gd name="connsiteY0" fmla="*/ 67987 h 4181045"/>
              <a:gd name="connsiteX1" fmla="*/ 9719033 w 9964267"/>
              <a:gd name="connsiteY1" fmla="*/ 131072 h 4181045"/>
              <a:gd name="connsiteX2" fmla="*/ 9675361 w 9964267"/>
              <a:gd name="connsiteY2" fmla="*/ 1640587 h 4181045"/>
              <a:gd name="connsiteX3" fmla="*/ 9667887 w 9964267"/>
              <a:gd name="connsiteY3" fmla="*/ 3623537 h 4181045"/>
              <a:gd name="connsiteX4" fmla="*/ 9156509 w 9964267"/>
              <a:gd name="connsiteY4" fmla="*/ 3666562 h 4181045"/>
              <a:gd name="connsiteX5" fmla="*/ 8374371 w 9964267"/>
              <a:gd name="connsiteY5" fmla="*/ 3685404 h 4181045"/>
              <a:gd name="connsiteX6" fmla="*/ 8010603 w 9964267"/>
              <a:gd name="connsiteY6" fmla="*/ 3686786 h 4181045"/>
              <a:gd name="connsiteX7" fmla="*/ 7609628 w 9964267"/>
              <a:gd name="connsiteY7" fmla="*/ 3918796 h 4181045"/>
              <a:gd name="connsiteX8" fmla="*/ 6711904 w 9964267"/>
              <a:gd name="connsiteY8" fmla="*/ 4180768 h 4181045"/>
              <a:gd name="connsiteX9" fmla="*/ 6749875 w 9964267"/>
              <a:gd name="connsiteY9" fmla="*/ 3696446 h 4181045"/>
              <a:gd name="connsiteX10" fmla="*/ 6720705 w 9964267"/>
              <a:gd name="connsiteY10" fmla="*/ 3678546 h 4181045"/>
              <a:gd name="connsiteX11" fmla="*/ 6712805 w 9964267"/>
              <a:gd name="connsiteY11" fmla="*/ 3678538 h 4181045"/>
              <a:gd name="connsiteX12" fmla="*/ 6454608 w 9964267"/>
              <a:gd name="connsiteY12" fmla="*/ 3678346 h 4181045"/>
              <a:gd name="connsiteX13" fmla="*/ 258946 w 9964267"/>
              <a:gd name="connsiteY13" fmla="*/ 3651764 h 4181045"/>
              <a:gd name="connsiteX14" fmla="*/ 45709 w 9964267"/>
              <a:gd name="connsiteY14" fmla="*/ 2220474 h 4181045"/>
              <a:gd name="connsiteX15" fmla="*/ 0 w 9964267"/>
              <a:gd name="connsiteY15" fmla="*/ 116811 h 4181045"/>
              <a:gd name="connsiteX16" fmla="*/ 6334131 w 9964267"/>
              <a:gd name="connsiteY16" fmla="*/ 67987 h 4181045"/>
              <a:gd name="connsiteX0" fmla="*/ 6334131 w 9756430"/>
              <a:gd name="connsiteY0" fmla="*/ 91688 h 4204746"/>
              <a:gd name="connsiteX1" fmla="*/ 9719033 w 9756430"/>
              <a:gd name="connsiteY1" fmla="*/ 154773 h 4204746"/>
              <a:gd name="connsiteX2" fmla="*/ 9675361 w 9756430"/>
              <a:gd name="connsiteY2" fmla="*/ 1664288 h 4204746"/>
              <a:gd name="connsiteX3" fmla="*/ 9667887 w 9756430"/>
              <a:gd name="connsiteY3" fmla="*/ 3647238 h 4204746"/>
              <a:gd name="connsiteX4" fmla="*/ 9156509 w 9756430"/>
              <a:gd name="connsiteY4" fmla="*/ 3690263 h 4204746"/>
              <a:gd name="connsiteX5" fmla="*/ 8374371 w 9756430"/>
              <a:gd name="connsiteY5" fmla="*/ 3709105 h 4204746"/>
              <a:gd name="connsiteX6" fmla="*/ 8010603 w 9756430"/>
              <a:gd name="connsiteY6" fmla="*/ 3710487 h 4204746"/>
              <a:gd name="connsiteX7" fmla="*/ 7609628 w 9756430"/>
              <a:gd name="connsiteY7" fmla="*/ 3942497 h 4204746"/>
              <a:gd name="connsiteX8" fmla="*/ 6711904 w 9756430"/>
              <a:gd name="connsiteY8" fmla="*/ 4204469 h 4204746"/>
              <a:gd name="connsiteX9" fmla="*/ 6749875 w 9756430"/>
              <a:gd name="connsiteY9" fmla="*/ 3720147 h 4204746"/>
              <a:gd name="connsiteX10" fmla="*/ 6720705 w 9756430"/>
              <a:gd name="connsiteY10" fmla="*/ 3702247 h 4204746"/>
              <a:gd name="connsiteX11" fmla="*/ 6712805 w 9756430"/>
              <a:gd name="connsiteY11" fmla="*/ 3702239 h 4204746"/>
              <a:gd name="connsiteX12" fmla="*/ 6454608 w 9756430"/>
              <a:gd name="connsiteY12" fmla="*/ 3702047 h 4204746"/>
              <a:gd name="connsiteX13" fmla="*/ 258946 w 9756430"/>
              <a:gd name="connsiteY13" fmla="*/ 3675465 h 4204746"/>
              <a:gd name="connsiteX14" fmla="*/ 45709 w 9756430"/>
              <a:gd name="connsiteY14" fmla="*/ 2244175 h 4204746"/>
              <a:gd name="connsiteX15" fmla="*/ 0 w 9756430"/>
              <a:gd name="connsiteY15" fmla="*/ 140512 h 4204746"/>
              <a:gd name="connsiteX16" fmla="*/ 6334131 w 9756430"/>
              <a:gd name="connsiteY16" fmla="*/ 91688 h 4204746"/>
              <a:gd name="connsiteX0" fmla="*/ 6334131 w 9756430"/>
              <a:gd name="connsiteY0" fmla="*/ 109641 h 4222699"/>
              <a:gd name="connsiteX1" fmla="*/ 9035612 w 9756430"/>
              <a:gd name="connsiteY1" fmla="*/ 26396 h 4222699"/>
              <a:gd name="connsiteX2" fmla="*/ 9719033 w 9756430"/>
              <a:gd name="connsiteY2" fmla="*/ 172726 h 4222699"/>
              <a:gd name="connsiteX3" fmla="*/ 9675361 w 9756430"/>
              <a:gd name="connsiteY3" fmla="*/ 1682241 h 4222699"/>
              <a:gd name="connsiteX4" fmla="*/ 9667887 w 9756430"/>
              <a:gd name="connsiteY4" fmla="*/ 3665191 h 4222699"/>
              <a:gd name="connsiteX5" fmla="*/ 9156509 w 9756430"/>
              <a:gd name="connsiteY5" fmla="*/ 3708216 h 4222699"/>
              <a:gd name="connsiteX6" fmla="*/ 8374371 w 9756430"/>
              <a:gd name="connsiteY6" fmla="*/ 3727058 h 4222699"/>
              <a:gd name="connsiteX7" fmla="*/ 8010603 w 9756430"/>
              <a:gd name="connsiteY7" fmla="*/ 3728440 h 4222699"/>
              <a:gd name="connsiteX8" fmla="*/ 7609628 w 9756430"/>
              <a:gd name="connsiteY8" fmla="*/ 3960450 h 4222699"/>
              <a:gd name="connsiteX9" fmla="*/ 6711904 w 9756430"/>
              <a:gd name="connsiteY9" fmla="*/ 4222422 h 4222699"/>
              <a:gd name="connsiteX10" fmla="*/ 6749875 w 9756430"/>
              <a:gd name="connsiteY10" fmla="*/ 3738100 h 4222699"/>
              <a:gd name="connsiteX11" fmla="*/ 6720705 w 9756430"/>
              <a:gd name="connsiteY11" fmla="*/ 3720200 h 4222699"/>
              <a:gd name="connsiteX12" fmla="*/ 6712805 w 9756430"/>
              <a:gd name="connsiteY12" fmla="*/ 3720192 h 4222699"/>
              <a:gd name="connsiteX13" fmla="*/ 6454608 w 9756430"/>
              <a:gd name="connsiteY13" fmla="*/ 3720000 h 4222699"/>
              <a:gd name="connsiteX14" fmla="*/ 258946 w 9756430"/>
              <a:gd name="connsiteY14" fmla="*/ 3693418 h 4222699"/>
              <a:gd name="connsiteX15" fmla="*/ 45709 w 9756430"/>
              <a:gd name="connsiteY15" fmla="*/ 2262128 h 4222699"/>
              <a:gd name="connsiteX16" fmla="*/ 0 w 9756430"/>
              <a:gd name="connsiteY16" fmla="*/ 158465 h 4222699"/>
              <a:gd name="connsiteX17" fmla="*/ 6334131 w 9756430"/>
              <a:gd name="connsiteY17" fmla="*/ 109641 h 4222699"/>
              <a:gd name="connsiteX0" fmla="*/ 6334131 w 9774771"/>
              <a:gd name="connsiteY0" fmla="*/ 104082 h 4217140"/>
              <a:gd name="connsiteX1" fmla="*/ 8894098 w 9774771"/>
              <a:gd name="connsiteY1" fmla="*/ 30787 h 4217140"/>
              <a:gd name="connsiteX2" fmla="*/ 9719033 w 9774771"/>
              <a:gd name="connsiteY2" fmla="*/ 167167 h 4217140"/>
              <a:gd name="connsiteX3" fmla="*/ 9675361 w 9774771"/>
              <a:gd name="connsiteY3" fmla="*/ 1676682 h 4217140"/>
              <a:gd name="connsiteX4" fmla="*/ 9667887 w 9774771"/>
              <a:gd name="connsiteY4" fmla="*/ 3659632 h 4217140"/>
              <a:gd name="connsiteX5" fmla="*/ 9156509 w 9774771"/>
              <a:gd name="connsiteY5" fmla="*/ 3702657 h 4217140"/>
              <a:gd name="connsiteX6" fmla="*/ 8374371 w 9774771"/>
              <a:gd name="connsiteY6" fmla="*/ 3721499 h 4217140"/>
              <a:gd name="connsiteX7" fmla="*/ 8010603 w 9774771"/>
              <a:gd name="connsiteY7" fmla="*/ 3722881 h 4217140"/>
              <a:gd name="connsiteX8" fmla="*/ 7609628 w 9774771"/>
              <a:gd name="connsiteY8" fmla="*/ 3954891 h 4217140"/>
              <a:gd name="connsiteX9" fmla="*/ 6711904 w 9774771"/>
              <a:gd name="connsiteY9" fmla="*/ 4216863 h 4217140"/>
              <a:gd name="connsiteX10" fmla="*/ 6749875 w 9774771"/>
              <a:gd name="connsiteY10" fmla="*/ 3732541 h 4217140"/>
              <a:gd name="connsiteX11" fmla="*/ 6720705 w 9774771"/>
              <a:gd name="connsiteY11" fmla="*/ 3714641 h 4217140"/>
              <a:gd name="connsiteX12" fmla="*/ 6712805 w 9774771"/>
              <a:gd name="connsiteY12" fmla="*/ 3714633 h 4217140"/>
              <a:gd name="connsiteX13" fmla="*/ 6454608 w 9774771"/>
              <a:gd name="connsiteY13" fmla="*/ 3714441 h 4217140"/>
              <a:gd name="connsiteX14" fmla="*/ 258946 w 9774771"/>
              <a:gd name="connsiteY14" fmla="*/ 3687859 h 4217140"/>
              <a:gd name="connsiteX15" fmla="*/ 45709 w 9774771"/>
              <a:gd name="connsiteY15" fmla="*/ 2256569 h 4217140"/>
              <a:gd name="connsiteX16" fmla="*/ 0 w 9774771"/>
              <a:gd name="connsiteY16" fmla="*/ 152906 h 4217140"/>
              <a:gd name="connsiteX17" fmla="*/ 6334131 w 9774771"/>
              <a:gd name="connsiteY17" fmla="*/ 104082 h 4217140"/>
              <a:gd name="connsiteX0" fmla="*/ 6334131 w 9774771"/>
              <a:gd name="connsiteY0" fmla="*/ 100473 h 4213531"/>
              <a:gd name="connsiteX1" fmla="*/ 8894098 w 9774771"/>
              <a:gd name="connsiteY1" fmla="*/ 27178 h 4213531"/>
              <a:gd name="connsiteX2" fmla="*/ 9719033 w 9774771"/>
              <a:gd name="connsiteY2" fmla="*/ 163558 h 4213531"/>
              <a:gd name="connsiteX3" fmla="*/ 9675361 w 9774771"/>
              <a:gd name="connsiteY3" fmla="*/ 1673073 h 4213531"/>
              <a:gd name="connsiteX4" fmla="*/ 9667887 w 9774771"/>
              <a:gd name="connsiteY4" fmla="*/ 3656023 h 4213531"/>
              <a:gd name="connsiteX5" fmla="*/ 9156509 w 9774771"/>
              <a:gd name="connsiteY5" fmla="*/ 3699048 h 4213531"/>
              <a:gd name="connsiteX6" fmla="*/ 8374371 w 9774771"/>
              <a:gd name="connsiteY6" fmla="*/ 3717890 h 4213531"/>
              <a:gd name="connsiteX7" fmla="*/ 8010603 w 9774771"/>
              <a:gd name="connsiteY7" fmla="*/ 3719272 h 4213531"/>
              <a:gd name="connsiteX8" fmla="*/ 7609628 w 9774771"/>
              <a:gd name="connsiteY8" fmla="*/ 3951282 h 4213531"/>
              <a:gd name="connsiteX9" fmla="*/ 6711904 w 9774771"/>
              <a:gd name="connsiteY9" fmla="*/ 4213254 h 4213531"/>
              <a:gd name="connsiteX10" fmla="*/ 6749875 w 9774771"/>
              <a:gd name="connsiteY10" fmla="*/ 3728932 h 4213531"/>
              <a:gd name="connsiteX11" fmla="*/ 6720705 w 9774771"/>
              <a:gd name="connsiteY11" fmla="*/ 3711032 h 4213531"/>
              <a:gd name="connsiteX12" fmla="*/ 6712805 w 9774771"/>
              <a:gd name="connsiteY12" fmla="*/ 3711024 h 4213531"/>
              <a:gd name="connsiteX13" fmla="*/ 6454608 w 9774771"/>
              <a:gd name="connsiteY13" fmla="*/ 3710832 h 4213531"/>
              <a:gd name="connsiteX14" fmla="*/ 258946 w 9774771"/>
              <a:gd name="connsiteY14" fmla="*/ 3684250 h 4213531"/>
              <a:gd name="connsiteX15" fmla="*/ 45709 w 9774771"/>
              <a:gd name="connsiteY15" fmla="*/ 2252960 h 4213531"/>
              <a:gd name="connsiteX16" fmla="*/ 0 w 9774771"/>
              <a:gd name="connsiteY16" fmla="*/ 149297 h 4213531"/>
              <a:gd name="connsiteX17" fmla="*/ 6334131 w 9774771"/>
              <a:gd name="connsiteY17" fmla="*/ 100473 h 4213531"/>
              <a:gd name="connsiteX0" fmla="*/ 6334131 w 9761374"/>
              <a:gd name="connsiteY0" fmla="*/ 74489 h 4187547"/>
              <a:gd name="connsiteX1" fmla="*/ 8894098 w 9761374"/>
              <a:gd name="connsiteY1" fmla="*/ 1194 h 4187547"/>
              <a:gd name="connsiteX2" fmla="*/ 9719033 w 9761374"/>
              <a:gd name="connsiteY2" fmla="*/ 137574 h 4187547"/>
              <a:gd name="connsiteX3" fmla="*/ 9675361 w 9761374"/>
              <a:gd name="connsiteY3" fmla="*/ 1647089 h 4187547"/>
              <a:gd name="connsiteX4" fmla="*/ 9667887 w 9761374"/>
              <a:gd name="connsiteY4" fmla="*/ 3630039 h 4187547"/>
              <a:gd name="connsiteX5" fmla="*/ 9156509 w 9761374"/>
              <a:gd name="connsiteY5" fmla="*/ 3673064 h 4187547"/>
              <a:gd name="connsiteX6" fmla="*/ 8374371 w 9761374"/>
              <a:gd name="connsiteY6" fmla="*/ 3691906 h 4187547"/>
              <a:gd name="connsiteX7" fmla="*/ 8010603 w 9761374"/>
              <a:gd name="connsiteY7" fmla="*/ 3693288 h 4187547"/>
              <a:gd name="connsiteX8" fmla="*/ 7609628 w 9761374"/>
              <a:gd name="connsiteY8" fmla="*/ 3925298 h 4187547"/>
              <a:gd name="connsiteX9" fmla="*/ 6711904 w 9761374"/>
              <a:gd name="connsiteY9" fmla="*/ 4187270 h 4187547"/>
              <a:gd name="connsiteX10" fmla="*/ 6749875 w 9761374"/>
              <a:gd name="connsiteY10" fmla="*/ 3702948 h 4187547"/>
              <a:gd name="connsiteX11" fmla="*/ 6720705 w 9761374"/>
              <a:gd name="connsiteY11" fmla="*/ 3685048 h 4187547"/>
              <a:gd name="connsiteX12" fmla="*/ 6712805 w 9761374"/>
              <a:gd name="connsiteY12" fmla="*/ 3685040 h 4187547"/>
              <a:gd name="connsiteX13" fmla="*/ 6454608 w 9761374"/>
              <a:gd name="connsiteY13" fmla="*/ 3684848 h 4187547"/>
              <a:gd name="connsiteX14" fmla="*/ 258946 w 9761374"/>
              <a:gd name="connsiteY14" fmla="*/ 3658266 h 4187547"/>
              <a:gd name="connsiteX15" fmla="*/ 45709 w 9761374"/>
              <a:gd name="connsiteY15" fmla="*/ 2226976 h 4187547"/>
              <a:gd name="connsiteX16" fmla="*/ 0 w 9761374"/>
              <a:gd name="connsiteY16" fmla="*/ 123313 h 4187547"/>
              <a:gd name="connsiteX17" fmla="*/ 6334131 w 9761374"/>
              <a:gd name="connsiteY17" fmla="*/ 74489 h 4187547"/>
              <a:gd name="connsiteX0" fmla="*/ 6334131 w 9761374"/>
              <a:gd name="connsiteY0" fmla="*/ 74489 h 4187547"/>
              <a:gd name="connsiteX1" fmla="*/ 8894098 w 9761374"/>
              <a:gd name="connsiteY1" fmla="*/ 1194 h 4187547"/>
              <a:gd name="connsiteX2" fmla="*/ 9719033 w 9761374"/>
              <a:gd name="connsiteY2" fmla="*/ 137574 h 4187547"/>
              <a:gd name="connsiteX3" fmla="*/ 9675361 w 9761374"/>
              <a:gd name="connsiteY3" fmla="*/ 1647089 h 4187547"/>
              <a:gd name="connsiteX4" fmla="*/ 9667887 w 9761374"/>
              <a:gd name="connsiteY4" fmla="*/ 3630039 h 4187547"/>
              <a:gd name="connsiteX5" fmla="*/ 9156509 w 9761374"/>
              <a:gd name="connsiteY5" fmla="*/ 3673064 h 4187547"/>
              <a:gd name="connsiteX6" fmla="*/ 8374371 w 9761374"/>
              <a:gd name="connsiteY6" fmla="*/ 3691906 h 4187547"/>
              <a:gd name="connsiteX7" fmla="*/ 8010603 w 9761374"/>
              <a:gd name="connsiteY7" fmla="*/ 3693288 h 4187547"/>
              <a:gd name="connsiteX8" fmla="*/ 7609628 w 9761374"/>
              <a:gd name="connsiteY8" fmla="*/ 3925298 h 4187547"/>
              <a:gd name="connsiteX9" fmla="*/ 6711904 w 9761374"/>
              <a:gd name="connsiteY9" fmla="*/ 4187270 h 4187547"/>
              <a:gd name="connsiteX10" fmla="*/ 6749875 w 9761374"/>
              <a:gd name="connsiteY10" fmla="*/ 3702948 h 4187547"/>
              <a:gd name="connsiteX11" fmla="*/ 6720705 w 9761374"/>
              <a:gd name="connsiteY11" fmla="*/ 3436308 h 4187547"/>
              <a:gd name="connsiteX12" fmla="*/ 6712805 w 9761374"/>
              <a:gd name="connsiteY12" fmla="*/ 3685040 h 4187547"/>
              <a:gd name="connsiteX13" fmla="*/ 6454608 w 9761374"/>
              <a:gd name="connsiteY13" fmla="*/ 3684848 h 4187547"/>
              <a:gd name="connsiteX14" fmla="*/ 258946 w 9761374"/>
              <a:gd name="connsiteY14" fmla="*/ 3658266 h 4187547"/>
              <a:gd name="connsiteX15" fmla="*/ 45709 w 9761374"/>
              <a:gd name="connsiteY15" fmla="*/ 2226976 h 4187547"/>
              <a:gd name="connsiteX16" fmla="*/ 0 w 9761374"/>
              <a:gd name="connsiteY16" fmla="*/ 123313 h 4187547"/>
              <a:gd name="connsiteX17" fmla="*/ 6334131 w 9761374"/>
              <a:gd name="connsiteY17" fmla="*/ 74489 h 4187547"/>
              <a:gd name="connsiteX0" fmla="*/ 6334131 w 9761374"/>
              <a:gd name="connsiteY0" fmla="*/ 74489 h 4187547"/>
              <a:gd name="connsiteX1" fmla="*/ 8894098 w 9761374"/>
              <a:gd name="connsiteY1" fmla="*/ 1194 h 4187547"/>
              <a:gd name="connsiteX2" fmla="*/ 9719033 w 9761374"/>
              <a:gd name="connsiteY2" fmla="*/ 137574 h 4187547"/>
              <a:gd name="connsiteX3" fmla="*/ 9675361 w 9761374"/>
              <a:gd name="connsiteY3" fmla="*/ 1647089 h 4187547"/>
              <a:gd name="connsiteX4" fmla="*/ 9667887 w 9761374"/>
              <a:gd name="connsiteY4" fmla="*/ 3630039 h 4187547"/>
              <a:gd name="connsiteX5" fmla="*/ 9156509 w 9761374"/>
              <a:gd name="connsiteY5" fmla="*/ 3673064 h 4187547"/>
              <a:gd name="connsiteX6" fmla="*/ 8374371 w 9761374"/>
              <a:gd name="connsiteY6" fmla="*/ 3691906 h 4187547"/>
              <a:gd name="connsiteX7" fmla="*/ 8010603 w 9761374"/>
              <a:gd name="connsiteY7" fmla="*/ 3693288 h 4187547"/>
              <a:gd name="connsiteX8" fmla="*/ 7609628 w 9761374"/>
              <a:gd name="connsiteY8" fmla="*/ 3925298 h 4187547"/>
              <a:gd name="connsiteX9" fmla="*/ 6711904 w 9761374"/>
              <a:gd name="connsiteY9" fmla="*/ 4187270 h 4187547"/>
              <a:gd name="connsiteX10" fmla="*/ 6749875 w 9761374"/>
              <a:gd name="connsiteY10" fmla="*/ 3702948 h 4187547"/>
              <a:gd name="connsiteX11" fmla="*/ 6720705 w 9761374"/>
              <a:gd name="connsiteY11" fmla="*/ 3436308 h 4187547"/>
              <a:gd name="connsiteX12" fmla="*/ 6952291 w 9761374"/>
              <a:gd name="connsiteY12" fmla="*/ 3515897 h 4187547"/>
              <a:gd name="connsiteX13" fmla="*/ 6454608 w 9761374"/>
              <a:gd name="connsiteY13" fmla="*/ 3684848 h 4187547"/>
              <a:gd name="connsiteX14" fmla="*/ 258946 w 9761374"/>
              <a:gd name="connsiteY14" fmla="*/ 3658266 h 4187547"/>
              <a:gd name="connsiteX15" fmla="*/ 45709 w 9761374"/>
              <a:gd name="connsiteY15" fmla="*/ 2226976 h 4187547"/>
              <a:gd name="connsiteX16" fmla="*/ 0 w 9761374"/>
              <a:gd name="connsiteY16" fmla="*/ 123313 h 4187547"/>
              <a:gd name="connsiteX17" fmla="*/ 6334131 w 9761374"/>
              <a:gd name="connsiteY17" fmla="*/ 74489 h 4187547"/>
              <a:gd name="connsiteX0" fmla="*/ 6334131 w 9761374"/>
              <a:gd name="connsiteY0" fmla="*/ 74489 h 4187547"/>
              <a:gd name="connsiteX1" fmla="*/ 8894098 w 9761374"/>
              <a:gd name="connsiteY1" fmla="*/ 1194 h 4187547"/>
              <a:gd name="connsiteX2" fmla="*/ 9719033 w 9761374"/>
              <a:gd name="connsiteY2" fmla="*/ 137574 h 4187547"/>
              <a:gd name="connsiteX3" fmla="*/ 9675361 w 9761374"/>
              <a:gd name="connsiteY3" fmla="*/ 1647089 h 4187547"/>
              <a:gd name="connsiteX4" fmla="*/ 9667887 w 9761374"/>
              <a:gd name="connsiteY4" fmla="*/ 3630039 h 4187547"/>
              <a:gd name="connsiteX5" fmla="*/ 9156509 w 9761374"/>
              <a:gd name="connsiteY5" fmla="*/ 3673064 h 4187547"/>
              <a:gd name="connsiteX6" fmla="*/ 8374371 w 9761374"/>
              <a:gd name="connsiteY6" fmla="*/ 3691906 h 4187547"/>
              <a:gd name="connsiteX7" fmla="*/ 8010603 w 9761374"/>
              <a:gd name="connsiteY7" fmla="*/ 3693288 h 4187547"/>
              <a:gd name="connsiteX8" fmla="*/ 7609628 w 9761374"/>
              <a:gd name="connsiteY8" fmla="*/ 3925298 h 4187547"/>
              <a:gd name="connsiteX9" fmla="*/ 6711904 w 9761374"/>
              <a:gd name="connsiteY9" fmla="*/ 4187270 h 4187547"/>
              <a:gd name="connsiteX10" fmla="*/ 6749875 w 9761374"/>
              <a:gd name="connsiteY10" fmla="*/ 3702948 h 4187547"/>
              <a:gd name="connsiteX11" fmla="*/ 6720705 w 9761374"/>
              <a:gd name="connsiteY11" fmla="*/ 3436308 h 4187547"/>
              <a:gd name="connsiteX12" fmla="*/ 6454608 w 9761374"/>
              <a:gd name="connsiteY12" fmla="*/ 3684848 h 4187547"/>
              <a:gd name="connsiteX13" fmla="*/ 258946 w 9761374"/>
              <a:gd name="connsiteY13" fmla="*/ 3658266 h 4187547"/>
              <a:gd name="connsiteX14" fmla="*/ 45709 w 9761374"/>
              <a:gd name="connsiteY14" fmla="*/ 2226976 h 4187547"/>
              <a:gd name="connsiteX15" fmla="*/ 0 w 9761374"/>
              <a:gd name="connsiteY15" fmla="*/ 123313 h 4187547"/>
              <a:gd name="connsiteX16" fmla="*/ 6334131 w 9761374"/>
              <a:gd name="connsiteY16" fmla="*/ 74489 h 4187547"/>
              <a:gd name="connsiteX0" fmla="*/ 6334131 w 9761374"/>
              <a:gd name="connsiteY0" fmla="*/ 74489 h 4191494"/>
              <a:gd name="connsiteX1" fmla="*/ 8894098 w 9761374"/>
              <a:gd name="connsiteY1" fmla="*/ 1194 h 4191494"/>
              <a:gd name="connsiteX2" fmla="*/ 9719033 w 9761374"/>
              <a:gd name="connsiteY2" fmla="*/ 137574 h 4191494"/>
              <a:gd name="connsiteX3" fmla="*/ 9675361 w 9761374"/>
              <a:gd name="connsiteY3" fmla="*/ 1647089 h 4191494"/>
              <a:gd name="connsiteX4" fmla="*/ 9667887 w 9761374"/>
              <a:gd name="connsiteY4" fmla="*/ 3630039 h 4191494"/>
              <a:gd name="connsiteX5" fmla="*/ 9156509 w 9761374"/>
              <a:gd name="connsiteY5" fmla="*/ 3673064 h 4191494"/>
              <a:gd name="connsiteX6" fmla="*/ 8374371 w 9761374"/>
              <a:gd name="connsiteY6" fmla="*/ 3691906 h 4191494"/>
              <a:gd name="connsiteX7" fmla="*/ 8010603 w 9761374"/>
              <a:gd name="connsiteY7" fmla="*/ 3693288 h 4191494"/>
              <a:gd name="connsiteX8" fmla="*/ 7609628 w 9761374"/>
              <a:gd name="connsiteY8" fmla="*/ 3925298 h 4191494"/>
              <a:gd name="connsiteX9" fmla="*/ 6711904 w 9761374"/>
              <a:gd name="connsiteY9" fmla="*/ 4187270 h 4191494"/>
              <a:gd name="connsiteX10" fmla="*/ 6880503 w 9761374"/>
              <a:gd name="connsiteY10" fmla="*/ 3702948 h 4191494"/>
              <a:gd name="connsiteX11" fmla="*/ 6720705 w 9761374"/>
              <a:gd name="connsiteY11" fmla="*/ 3436308 h 4191494"/>
              <a:gd name="connsiteX12" fmla="*/ 6454608 w 9761374"/>
              <a:gd name="connsiteY12" fmla="*/ 3684848 h 4191494"/>
              <a:gd name="connsiteX13" fmla="*/ 258946 w 9761374"/>
              <a:gd name="connsiteY13" fmla="*/ 3658266 h 4191494"/>
              <a:gd name="connsiteX14" fmla="*/ 45709 w 9761374"/>
              <a:gd name="connsiteY14" fmla="*/ 2226976 h 4191494"/>
              <a:gd name="connsiteX15" fmla="*/ 0 w 9761374"/>
              <a:gd name="connsiteY15" fmla="*/ 123313 h 4191494"/>
              <a:gd name="connsiteX16" fmla="*/ 6334131 w 9761374"/>
              <a:gd name="connsiteY16" fmla="*/ 74489 h 4191494"/>
              <a:gd name="connsiteX0" fmla="*/ 6334131 w 9761374"/>
              <a:gd name="connsiteY0" fmla="*/ 74489 h 4191494"/>
              <a:gd name="connsiteX1" fmla="*/ 8894098 w 9761374"/>
              <a:gd name="connsiteY1" fmla="*/ 1194 h 4191494"/>
              <a:gd name="connsiteX2" fmla="*/ 9719033 w 9761374"/>
              <a:gd name="connsiteY2" fmla="*/ 137574 h 4191494"/>
              <a:gd name="connsiteX3" fmla="*/ 9675361 w 9761374"/>
              <a:gd name="connsiteY3" fmla="*/ 1647089 h 4191494"/>
              <a:gd name="connsiteX4" fmla="*/ 9667887 w 9761374"/>
              <a:gd name="connsiteY4" fmla="*/ 3630039 h 4191494"/>
              <a:gd name="connsiteX5" fmla="*/ 9156509 w 9761374"/>
              <a:gd name="connsiteY5" fmla="*/ 3673064 h 4191494"/>
              <a:gd name="connsiteX6" fmla="*/ 8374371 w 9761374"/>
              <a:gd name="connsiteY6" fmla="*/ 3691906 h 4191494"/>
              <a:gd name="connsiteX7" fmla="*/ 8010603 w 9761374"/>
              <a:gd name="connsiteY7" fmla="*/ 3693288 h 4191494"/>
              <a:gd name="connsiteX8" fmla="*/ 7609628 w 9761374"/>
              <a:gd name="connsiteY8" fmla="*/ 3925298 h 4191494"/>
              <a:gd name="connsiteX9" fmla="*/ 6711904 w 9761374"/>
              <a:gd name="connsiteY9" fmla="*/ 4187270 h 4191494"/>
              <a:gd name="connsiteX10" fmla="*/ 6880503 w 9761374"/>
              <a:gd name="connsiteY10" fmla="*/ 3702948 h 4191494"/>
              <a:gd name="connsiteX11" fmla="*/ 6677162 w 9761374"/>
              <a:gd name="connsiteY11" fmla="*/ 3476107 h 4191494"/>
              <a:gd name="connsiteX12" fmla="*/ 6454608 w 9761374"/>
              <a:gd name="connsiteY12" fmla="*/ 3684848 h 4191494"/>
              <a:gd name="connsiteX13" fmla="*/ 258946 w 9761374"/>
              <a:gd name="connsiteY13" fmla="*/ 3658266 h 4191494"/>
              <a:gd name="connsiteX14" fmla="*/ 45709 w 9761374"/>
              <a:gd name="connsiteY14" fmla="*/ 2226976 h 4191494"/>
              <a:gd name="connsiteX15" fmla="*/ 0 w 9761374"/>
              <a:gd name="connsiteY15" fmla="*/ 123313 h 4191494"/>
              <a:gd name="connsiteX16" fmla="*/ 6334131 w 9761374"/>
              <a:gd name="connsiteY16" fmla="*/ 74489 h 4191494"/>
              <a:gd name="connsiteX0" fmla="*/ 6334131 w 9761374"/>
              <a:gd name="connsiteY0" fmla="*/ 74489 h 4191494"/>
              <a:gd name="connsiteX1" fmla="*/ 8894098 w 9761374"/>
              <a:gd name="connsiteY1" fmla="*/ 1194 h 4191494"/>
              <a:gd name="connsiteX2" fmla="*/ 9719033 w 9761374"/>
              <a:gd name="connsiteY2" fmla="*/ 137574 h 4191494"/>
              <a:gd name="connsiteX3" fmla="*/ 9675361 w 9761374"/>
              <a:gd name="connsiteY3" fmla="*/ 1647089 h 4191494"/>
              <a:gd name="connsiteX4" fmla="*/ 9667887 w 9761374"/>
              <a:gd name="connsiteY4" fmla="*/ 3630039 h 4191494"/>
              <a:gd name="connsiteX5" fmla="*/ 9156509 w 9761374"/>
              <a:gd name="connsiteY5" fmla="*/ 3673064 h 4191494"/>
              <a:gd name="connsiteX6" fmla="*/ 8374371 w 9761374"/>
              <a:gd name="connsiteY6" fmla="*/ 3691906 h 4191494"/>
              <a:gd name="connsiteX7" fmla="*/ 8010603 w 9761374"/>
              <a:gd name="connsiteY7" fmla="*/ 3693288 h 4191494"/>
              <a:gd name="connsiteX8" fmla="*/ 7609628 w 9761374"/>
              <a:gd name="connsiteY8" fmla="*/ 3925298 h 4191494"/>
              <a:gd name="connsiteX9" fmla="*/ 6711904 w 9761374"/>
              <a:gd name="connsiteY9" fmla="*/ 4187270 h 4191494"/>
              <a:gd name="connsiteX10" fmla="*/ 6880503 w 9761374"/>
              <a:gd name="connsiteY10" fmla="*/ 3702948 h 4191494"/>
              <a:gd name="connsiteX11" fmla="*/ 6454608 w 9761374"/>
              <a:gd name="connsiteY11" fmla="*/ 3684848 h 4191494"/>
              <a:gd name="connsiteX12" fmla="*/ 258946 w 9761374"/>
              <a:gd name="connsiteY12" fmla="*/ 3658266 h 4191494"/>
              <a:gd name="connsiteX13" fmla="*/ 45709 w 9761374"/>
              <a:gd name="connsiteY13" fmla="*/ 2226976 h 4191494"/>
              <a:gd name="connsiteX14" fmla="*/ 0 w 9761374"/>
              <a:gd name="connsiteY14" fmla="*/ 123313 h 4191494"/>
              <a:gd name="connsiteX15" fmla="*/ 6334131 w 9761374"/>
              <a:gd name="connsiteY15" fmla="*/ 74489 h 4191494"/>
              <a:gd name="connsiteX0" fmla="*/ 6334131 w 9761374"/>
              <a:gd name="connsiteY0" fmla="*/ 74489 h 4193164"/>
              <a:gd name="connsiteX1" fmla="*/ 8894098 w 9761374"/>
              <a:gd name="connsiteY1" fmla="*/ 1194 h 4193164"/>
              <a:gd name="connsiteX2" fmla="*/ 9719033 w 9761374"/>
              <a:gd name="connsiteY2" fmla="*/ 137574 h 4193164"/>
              <a:gd name="connsiteX3" fmla="*/ 9675361 w 9761374"/>
              <a:gd name="connsiteY3" fmla="*/ 1647089 h 4193164"/>
              <a:gd name="connsiteX4" fmla="*/ 9667887 w 9761374"/>
              <a:gd name="connsiteY4" fmla="*/ 3630039 h 4193164"/>
              <a:gd name="connsiteX5" fmla="*/ 9156509 w 9761374"/>
              <a:gd name="connsiteY5" fmla="*/ 3673064 h 4193164"/>
              <a:gd name="connsiteX6" fmla="*/ 8374371 w 9761374"/>
              <a:gd name="connsiteY6" fmla="*/ 3691906 h 4193164"/>
              <a:gd name="connsiteX7" fmla="*/ 8010603 w 9761374"/>
              <a:gd name="connsiteY7" fmla="*/ 3693288 h 4193164"/>
              <a:gd name="connsiteX8" fmla="*/ 7609628 w 9761374"/>
              <a:gd name="connsiteY8" fmla="*/ 3925298 h 4193164"/>
              <a:gd name="connsiteX9" fmla="*/ 6711904 w 9761374"/>
              <a:gd name="connsiteY9" fmla="*/ 4187270 h 4193164"/>
              <a:gd name="connsiteX10" fmla="*/ 6880503 w 9761374"/>
              <a:gd name="connsiteY10" fmla="*/ 3702948 h 4193164"/>
              <a:gd name="connsiteX11" fmla="*/ 6454608 w 9761374"/>
              <a:gd name="connsiteY11" fmla="*/ 3684848 h 4193164"/>
              <a:gd name="connsiteX12" fmla="*/ 258946 w 9761374"/>
              <a:gd name="connsiteY12" fmla="*/ 3658266 h 4193164"/>
              <a:gd name="connsiteX13" fmla="*/ 45709 w 9761374"/>
              <a:gd name="connsiteY13" fmla="*/ 2226976 h 4193164"/>
              <a:gd name="connsiteX14" fmla="*/ 0 w 9761374"/>
              <a:gd name="connsiteY14" fmla="*/ 123313 h 4193164"/>
              <a:gd name="connsiteX15" fmla="*/ 6334131 w 9761374"/>
              <a:gd name="connsiteY15" fmla="*/ 74489 h 4193164"/>
              <a:gd name="connsiteX0" fmla="*/ 6334131 w 9761374"/>
              <a:gd name="connsiteY0" fmla="*/ 74489 h 4191494"/>
              <a:gd name="connsiteX1" fmla="*/ 8894098 w 9761374"/>
              <a:gd name="connsiteY1" fmla="*/ 1194 h 4191494"/>
              <a:gd name="connsiteX2" fmla="*/ 9719033 w 9761374"/>
              <a:gd name="connsiteY2" fmla="*/ 137574 h 4191494"/>
              <a:gd name="connsiteX3" fmla="*/ 9675361 w 9761374"/>
              <a:gd name="connsiteY3" fmla="*/ 1647089 h 4191494"/>
              <a:gd name="connsiteX4" fmla="*/ 9667887 w 9761374"/>
              <a:gd name="connsiteY4" fmla="*/ 3630039 h 4191494"/>
              <a:gd name="connsiteX5" fmla="*/ 9156509 w 9761374"/>
              <a:gd name="connsiteY5" fmla="*/ 3673064 h 4191494"/>
              <a:gd name="connsiteX6" fmla="*/ 8374371 w 9761374"/>
              <a:gd name="connsiteY6" fmla="*/ 3691906 h 4191494"/>
              <a:gd name="connsiteX7" fmla="*/ 8010603 w 9761374"/>
              <a:gd name="connsiteY7" fmla="*/ 3693288 h 4191494"/>
              <a:gd name="connsiteX8" fmla="*/ 7609628 w 9761374"/>
              <a:gd name="connsiteY8" fmla="*/ 3925298 h 4191494"/>
              <a:gd name="connsiteX9" fmla="*/ 6711904 w 9761374"/>
              <a:gd name="connsiteY9" fmla="*/ 4187270 h 4191494"/>
              <a:gd name="connsiteX10" fmla="*/ 6880503 w 9761374"/>
              <a:gd name="connsiteY10" fmla="*/ 3702948 h 4191494"/>
              <a:gd name="connsiteX11" fmla="*/ 6454608 w 9761374"/>
              <a:gd name="connsiteY11" fmla="*/ 3684848 h 4191494"/>
              <a:gd name="connsiteX12" fmla="*/ 258946 w 9761374"/>
              <a:gd name="connsiteY12" fmla="*/ 3658266 h 4191494"/>
              <a:gd name="connsiteX13" fmla="*/ 45709 w 9761374"/>
              <a:gd name="connsiteY13" fmla="*/ 2226976 h 4191494"/>
              <a:gd name="connsiteX14" fmla="*/ 0 w 9761374"/>
              <a:gd name="connsiteY14" fmla="*/ 123313 h 4191494"/>
              <a:gd name="connsiteX15" fmla="*/ 6334131 w 9761374"/>
              <a:gd name="connsiteY15" fmla="*/ 74489 h 4191494"/>
              <a:gd name="connsiteX0" fmla="*/ 6334131 w 9761374"/>
              <a:gd name="connsiteY0" fmla="*/ 74489 h 4192513"/>
              <a:gd name="connsiteX1" fmla="*/ 8894098 w 9761374"/>
              <a:gd name="connsiteY1" fmla="*/ 1194 h 4192513"/>
              <a:gd name="connsiteX2" fmla="*/ 9719033 w 9761374"/>
              <a:gd name="connsiteY2" fmla="*/ 137574 h 4192513"/>
              <a:gd name="connsiteX3" fmla="*/ 9675361 w 9761374"/>
              <a:gd name="connsiteY3" fmla="*/ 1647089 h 4192513"/>
              <a:gd name="connsiteX4" fmla="*/ 9667887 w 9761374"/>
              <a:gd name="connsiteY4" fmla="*/ 3630039 h 4192513"/>
              <a:gd name="connsiteX5" fmla="*/ 9156509 w 9761374"/>
              <a:gd name="connsiteY5" fmla="*/ 3673064 h 4192513"/>
              <a:gd name="connsiteX6" fmla="*/ 8374371 w 9761374"/>
              <a:gd name="connsiteY6" fmla="*/ 3691906 h 4192513"/>
              <a:gd name="connsiteX7" fmla="*/ 8010603 w 9761374"/>
              <a:gd name="connsiteY7" fmla="*/ 3693288 h 4192513"/>
              <a:gd name="connsiteX8" fmla="*/ 7609628 w 9761374"/>
              <a:gd name="connsiteY8" fmla="*/ 3925298 h 4192513"/>
              <a:gd name="connsiteX9" fmla="*/ 6711904 w 9761374"/>
              <a:gd name="connsiteY9" fmla="*/ 4187270 h 4192513"/>
              <a:gd name="connsiteX10" fmla="*/ 6880503 w 9761374"/>
              <a:gd name="connsiteY10" fmla="*/ 3702948 h 4192513"/>
              <a:gd name="connsiteX11" fmla="*/ 6454608 w 9761374"/>
              <a:gd name="connsiteY11" fmla="*/ 3684848 h 4192513"/>
              <a:gd name="connsiteX12" fmla="*/ 258946 w 9761374"/>
              <a:gd name="connsiteY12" fmla="*/ 3658266 h 4192513"/>
              <a:gd name="connsiteX13" fmla="*/ 45709 w 9761374"/>
              <a:gd name="connsiteY13" fmla="*/ 2226976 h 4192513"/>
              <a:gd name="connsiteX14" fmla="*/ 0 w 9761374"/>
              <a:gd name="connsiteY14" fmla="*/ 123313 h 4192513"/>
              <a:gd name="connsiteX15" fmla="*/ 6334131 w 9761374"/>
              <a:gd name="connsiteY15" fmla="*/ 74489 h 419251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58946 w 9761374"/>
              <a:gd name="connsiteY12" fmla="*/ 3658266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69832 w 9761374"/>
              <a:gd name="connsiteY12" fmla="*/ 3717963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69832 w 9761374"/>
              <a:gd name="connsiteY12" fmla="*/ 3717963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69832 w 9761374"/>
              <a:gd name="connsiteY12" fmla="*/ 3717963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69832 w 9761374"/>
              <a:gd name="connsiteY12" fmla="*/ 3717963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454608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247779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191253"/>
              <a:gd name="connsiteX1" fmla="*/ 8894098 w 9761374"/>
              <a:gd name="connsiteY1" fmla="*/ 1194 h 4191253"/>
              <a:gd name="connsiteX2" fmla="*/ 9719033 w 9761374"/>
              <a:gd name="connsiteY2" fmla="*/ 137574 h 4191253"/>
              <a:gd name="connsiteX3" fmla="*/ 9675361 w 9761374"/>
              <a:gd name="connsiteY3" fmla="*/ 1647089 h 4191253"/>
              <a:gd name="connsiteX4" fmla="*/ 9667887 w 9761374"/>
              <a:gd name="connsiteY4" fmla="*/ 3630039 h 4191253"/>
              <a:gd name="connsiteX5" fmla="*/ 9156509 w 9761374"/>
              <a:gd name="connsiteY5" fmla="*/ 3673064 h 4191253"/>
              <a:gd name="connsiteX6" fmla="*/ 8374371 w 9761374"/>
              <a:gd name="connsiteY6" fmla="*/ 3691906 h 4191253"/>
              <a:gd name="connsiteX7" fmla="*/ 8010603 w 9761374"/>
              <a:gd name="connsiteY7" fmla="*/ 3693288 h 4191253"/>
              <a:gd name="connsiteX8" fmla="*/ 7609628 w 9761374"/>
              <a:gd name="connsiteY8" fmla="*/ 3925298 h 4191253"/>
              <a:gd name="connsiteX9" fmla="*/ 6711904 w 9761374"/>
              <a:gd name="connsiteY9" fmla="*/ 4187270 h 4191253"/>
              <a:gd name="connsiteX10" fmla="*/ 6880503 w 9761374"/>
              <a:gd name="connsiteY10" fmla="*/ 3702948 h 4191253"/>
              <a:gd name="connsiteX11" fmla="*/ 6247779 w 9761374"/>
              <a:gd name="connsiteY11" fmla="*/ 3684848 h 4191253"/>
              <a:gd name="connsiteX12" fmla="*/ 204518 w 9761374"/>
              <a:gd name="connsiteY12" fmla="*/ 3727912 h 4191253"/>
              <a:gd name="connsiteX13" fmla="*/ 45709 w 9761374"/>
              <a:gd name="connsiteY13" fmla="*/ 2226976 h 4191253"/>
              <a:gd name="connsiteX14" fmla="*/ 0 w 9761374"/>
              <a:gd name="connsiteY14" fmla="*/ 123313 h 4191253"/>
              <a:gd name="connsiteX15" fmla="*/ 6334131 w 9761374"/>
              <a:gd name="connsiteY15" fmla="*/ 74489 h 4191253"/>
              <a:gd name="connsiteX0" fmla="*/ 6334131 w 9761374"/>
              <a:gd name="connsiteY0" fmla="*/ 74489 h 4229331"/>
              <a:gd name="connsiteX1" fmla="*/ 8894098 w 9761374"/>
              <a:gd name="connsiteY1" fmla="*/ 1194 h 4229331"/>
              <a:gd name="connsiteX2" fmla="*/ 9719033 w 9761374"/>
              <a:gd name="connsiteY2" fmla="*/ 137574 h 4229331"/>
              <a:gd name="connsiteX3" fmla="*/ 9675361 w 9761374"/>
              <a:gd name="connsiteY3" fmla="*/ 1647089 h 4229331"/>
              <a:gd name="connsiteX4" fmla="*/ 9667887 w 9761374"/>
              <a:gd name="connsiteY4" fmla="*/ 3630039 h 4229331"/>
              <a:gd name="connsiteX5" fmla="*/ 9156509 w 9761374"/>
              <a:gd name="connsiteY5" fmla="*/ 3673064 h 4229331"/>
              <a:gd name="connsiteX6" fmla="*/ 8374371 w 9761374"/>
              <a:gd name="connsiteY6" fmla="*/ 3691906 h 4229331"/>
              <a:gd name="connsiteX7" fmla="*/ 8010603 w 9761374"/>
              <a:gd name="connsiteY7" fmla="*/ 3693288 h 4229331"/>
              <a:gd name="connsiteX8" fmla="*/ 7609628 w 9761374"/>
              <a:gd name="connsiteY8" fmla="*/ 3925298 h 4229331"/>
              <a:gd name="connsiteX9" fmla="*/ 6891313 w 9761374"/>
              <a:gd name="connsiteY9" fmla="*/ 4174512 h 4229331"/>
              <a:gd name="connsiteX10" fmla="*/ 6711904 w 9761374"/>
              <a:gd name="connsiteY10" fmla="*/ 4187270 h 4229331"/>
              <a:gd name="connsiteX11" fmla="*/ 6880503 w 9761374"/>
              <a:gd name="connsiteY11" fmla="*/ 3702948 h 4229331"/>
              <a:gd name="connsiteX12" fmla="*/ 6247779 w 9761374"/>
              <a:gd name="connsiteY12" fmla="*/ 3684848 h 4229331"/>
              <a:gd name="connsiteX13" fmla="*/ 204518 w 9761374"/>
              <a:gd name="connsiteY13" fmla="*/ 3727912 h 4229331"/>
              <a:gd name="connsiteX14" fmla="*/ 45709 w 9761374"/>
              <a:gd name="connsiteY14" fmla="*/ 2226976 h 4229331"/>
              <a:gd name="connsiteX15" fmla="*/ 0 w 9761374"/>
              <a:gd name="connsiteY15" fmla="*/ 123313 h 4229331"/>
              <a:gd name="connsiteX16" fmla="*/ 6334131 w 9761374"/>
              <a:gd name="connsiteY16" fmla="*/ 74489 h 4229331"/>
              <a:gd name="connsiteX0" fmla="*/ 6334131 w 9761374"/>
              <a:gd name="connsiteY0" fmla="*/ 74489 h 4181411"/>
              <a:gd name="connsiteX1" fmla="*/ 8894098 w 9761374"/>
              <a:gd name="connsiteY1" fmla="*/ 1194 h 4181411"/>
              <a:gd name="connsiteX2" fmla="*/ 9719033 w 9761374"/>
              <a:gd name="connsiteY2" fmla="*/ 137574 h 4181411"/>
              <a:gd name="connsiteX3" fmla="*/ 9675361 w 9761374"/>
              <a:gd name="connsiteY3" fmla="*/ 1647089 h 4181411"/>
              <a:gd name="connsiteX4" fmla="*/ 9667887 w 9761374"/>
              <a:gd name="connsiteY4" fmla="*/ 3630039 h 4181411"/>
              <a:gd name="connsiteX5" fmla="*/ 9156509 w 9761374"/>
              <a:gd name="connsiteY5" fmla="*/ 3673064 h 4181411"/>
              <a:gd name="connsiteX6" fmla="*/ 8374371 w 9761374"/>
              <a:gd name="connsiteY6" fmla="*/ 3691906 h 4181411"/>
              <a:gd name="connsiteX7" fmla="*/ 8010603 w 9761374"/>
              <a:gd name="connsiteY7" fmla="*/ 3693288 h 4181411"/>
              <a:gd name="connsiteX8" fmla="*/ 7609628 w 9761374"/>
              <a:gd name="connsiteY8" fmla="*/ 3925298 h 4181411"/>
              <a:gd name="connsiteX9" fmla="*/ 6891313 w 9761374"/>
              <a:gd name="connsiteY9" fmla="*/ 4174512 h 4181411"/>
              <a:gd name="connsiteX10" fmla="*/ 6976141 w 9761374"/>
              <a:gd name="connsiteY10" fmla="*/ 3964822 h 4181411"/>
              <a:gd name="connsiteX11" fmla="*/ 6880503 w 9761374"/>
              <a:gd name="connsiteY11" fmla="*/ 3702948 h 4181411"/>
              <a:gd name="connsiteX12" fmla="*/ 6247779 w 9761374"/>
              <a:gd name="connsiteY12" fmla="*/ 3684848 h 4181411"/>
              <a:gd name="connsiteX13" fmla="*/ 204518 w 9761374"/>
              <a:gd name="connsiteY13" fmla="*/ 3727912 h 4181411"/>
              <a:gd name="connsiteX14" fmla="*/ 45709 w 9761374"/>
              <a:gd name="connsiteY14" fmla="*/ 2226976 h 4181411"/>
              <a:gd name="connsiteX15" fmla="*/ 0 w 9761374"/>
              <a:gd name="connsiteY15" fmla="*/ 123313 h 4181411"/>
              <a:gd name="connsiteX16" fmla="*/ 6334131 w 9761374"/>
              <a:gd name="connsiteY16" fmla="*/ 74489 h 4181411"/>
              <a:gd name="connsiteX0" fmla="*/ 6334131 w 9761374"/>
              <a:gd name="connsiteY0" fmla="*/ 74489 h 4175591"/>
              <a:gd name="connsiteX1" fmla="*/ 8894098 w 9761374"/>
              <a:gd name="connsiteY1" fmla="*/ 1194 h 4175591"/>
              <a:gd name="connsiteX2" fmla="*/ 9719033 w 9761374"/>
              <a:gd name="connsiteY2" fmla="*/ 137574 h 4175591"/>
              <a:gd name="connsiteX3" fmla="*/ 9675361 w 9761374"/>
              <a:gd name="connsiteY3" fmla="*/ 1647089 h 4175591"/>
              <a:gd name="connsiteX4" fmla="*/ 9667887 w 9761374"/>
              <a:gd name="connsiteY4" fmla="*/ 3630039 h 4175591"/>
              <a:gd name="connsiteX5" fmla="*/ 9156509 w 9761374"/>
              <a:gd name="connsiteY5" fmla="*/ 3673064 h 4175591"/>
              <a:gd name="connsiteX6" fmla="*/ 8374371 w 9761374"/>
              <a:gd name="connsiteY6" fmla="*/ 3691906 h 4175591"/>
              <a:gd name="connsiteX7" fmla="*/ 8010603 w 9761374"/>
              <a:gd name="connsiteY7" fmla="*/ 3693288 h 4175591"/>
              <a:gd name="connsiteX8" fmla="*/ 7609628 w 9761374"/>
              <a:gd name="connsiteY8" fmla="*/ 3925298 h 4175591"/>
              <a:gd name="connsiteX9" fmla="*/ 6891313 w 9761374"/>
              <a:gd name="connsiteY9" fmla="*/ 4174512 h 4175591"/>
              <a:gd name="connsiteX10" fmla="*/ 6976141 w 9761374"/>
              <a:gd name="connsiteY10" fmla="*/ 3964822 h 4175591"/>
              <a:gd name="connsiteX11" fmla="*/ 6880503 w 9761374"/>
              <a:gd name="connsiteY11" fmla="*/ 3702948 h 4175591"/>
              <a:gd name="connsiteX12" fmla="*/ 6247779 w 9761374"/>
              <a:gd name="connsiteY12" fmla="*/ 3684848 h 4175591"/>
              <a:gd name="connsiteX13" fmla="*/ 204518 w 9761374"/>
              <a:gd name="connsiteY13" fmla="*/ 3727912 h 4175591"/>
              <a:gd name="connsiteX14" fmla="*/ 45709 w 9761374"/>
              <a:gd name="connsiteY14" fmla="*/ 2226976 h 4175591"/>
              <a:gd name="connsiteX15" fmla="*/ 0 w 9761374"/>
              <a:gd name="connsiteY15" fmla="*/ 123313 h 4175591"/>
              <a:gd name="connsiteX16" fmla="*/ 6334131 w 9761374"/>
              <a:gd name="connsiteY16" fmla="*/ 74489 h 4175591"/>
              <a:gd name="connsiteX0" fmla="*/ 6334131 w 9761374"/>
              <a:gd name="connsiteY0" fmla="*/ 74489 h 4174984"/>
              <a:gd name="connsiteX1" fmla="*/ 8894098 w 9761374"/>
              <a:gd name="connsiteY1" fmla="*/ 1194 h 4174984"/>
              <a:gd name="connsiteX2" fmla="*/ 9719033 w 9761374"/>
              <a:gd name="connsiteY2" fmla="*/ 137574 h 4174984"/>
              <a:gd name="connsiteX3" fmla="*/ 9675361 w 9761374"/>
              <a:gd name="connsiteY3" fmla="*/ 1647089 h 4174984"/>
              <a:gd name="connsiteX4" fmla="*/ 9667887 w 9761374"/>
              <a:gd name="connsiteY4" fmla="*/ 3630039 h 4174984"/>
              <a:gd name="connsiteX5" fmla="*/ 9156509 w 9761374"/>
              <a:gd name="connsiteY5" fmla="*/ 3673064 h 4174984"/>
              <a:gd name="connsiteX6" fmla="*/ 8374371 w 9761374"/>
              <a:gd name="connsiteY6" fmla="*/ 3691906 h 4174984"/>
              <a:gd name="connsiteX7" fmla="*/ 8010603 w 9761374"/>
              <a:gd name="connsiteY7" fmla="*/ 3693288 h 4174984"/>
              <a:gd name="connsiteX8" fmla="*/ 7609628 w 9761374"/>
              <a:gd name="connsiteY8" fmla="*/ 3925298 h 4174984"/>
              <a:gd name="connsiteX9" fmla="*/ 6891313 w 9761374"/>
              <a:gd name="connsiteY9" fmla="*/ 4174512 h 4174984"/>
              <a:gd name="connsiteX10" fmla="*/ 7104783 w 9761374"/>
              <a:gd name="connsiteY10" fmla="*/ 3761441 h 4174984"/>
              <a:gd name="connsiteX11" fmla="*/ 6880503 w 9761374"/>
              <a:gd name="connsiteY11" fmla="*/ 3702948 h 4174984"/>
              <a:gd name="connsiteX12" fmla="*/ 6247779 w 9761374"/>
              <a:gd name="connsiteY12" fmla="*/ 3684848 h 4174984"/>
              <a:gd name="connsiteX13" fmla="*/ 204518 w 9761374"/>
              <a:gd name="connsiteY13" fmla="*/ 3727912 h 4174984"/>
              <a:gd name="connsiteX14" fmla="*/ 45709 w 9761374"/>
              <a:gd name="connsiteY14" fmla="*/ 2226976 h 4174984"/>
              <a:gd name="connsiteX15" fmla="*/ 0 w 9761374"/>
              <a:gd name="connsiteY15" fmla="*/ 123313 h 4174984"/>
              <a:gd name="connsiteX16" fmla="*/ 6334131 w 9761374"/>
              <a:gd name="connsiteY16" fmla="*/ 74489 h 4174984"/>
              <a:gd name="connsiteX0" fmla="*/ 6334131 w 9761374"/>
              <a:gd name="connsiteY0" fmla="*/ 74489 h 4174885"/>
              <a:gd name="connsiteX1" fmla="*/ 8894098 w 9761374"/>
              <a:gd name="connsiteY1" fmla="*/ 1194 h 4174885"/>
              <a:gd name="connsiteX2" fmla="*/ 9719033 w 9761374"/>
              <a:gd name="connsiteY2" fmla="*/ 137574 h 4174885"/>
              <a:gd name="connsiteX3" fmla="*/ 9675361 w 9761374"/>
              <a:gd name="connsiteY3" fmla="*/ 1647089 h 4174885"/>
              <a:gd name="connsiteX4" fmla="*/ 9667887 w 9761374"/>
              <a:gd name="connsiteY4" fmla="*/ 3630039 h 4174885"/>
              <a:gd name="connsiteX5" fmla="*/ 9156509 w 9761374"/>
              <a:gd name="connsiteY5" fmla="*/ 3673064 h 4174885"/>
              <a:gd name="connsiteX6" fmla="*/ 8374371 w 9761374"/>
              <a:gd name="connsiteY6" fmla="*/ 3691906 h 4174885"/>
              <a:gd name="connsiteX7" fmla="*/ 8010603 w 9761374"/>
              <a:gd name="connsiteY7" fmla="*/ 3693288 h 4174885"/>
              <a:gd name="connsiteX8" fmla="*/ 7609628 w 9761374"/>
              <a:gd name="connsiteY8" fmla="*/ 3925298 h 4174885"/>
              <a:gd name="connsiteX9" fmla="*/ 6891313 w 9761374"/>
              <a:gd name="connsiteY9" fmla="*/ 4174512 h 4174885"/>
              <a:gd name="connsiteX10" fmla="*/ 7160412 w 9761374"/>
              <a:gd name="connsiteY10" fmla="*/ 3666106 h 4174885"/>
              <a:gd name="connsiteX11" fmla="*/ 6880503 w 9761374"/>
              <a:gd name="connsiteY11" fmla="*/ 3702948 h 4174885"/>
              <a:gd name="connsiteX12" fmla="*/ 6247779 w 9761374"/>
              <a:gd name="connsiteY12" fmla="*/ 3684848 h 4174885"/>
              <a:gd name="connsiteX13" fmla="*/ 204518 w 9761374"/>
              <a:gd name="connsiteY13" fmla="*/ 3727912 h 4174885"/>
              <a:gd name="connsiteX14" fmla="*/ 45709 w 9761374"/>
              <a:gd name="connsiteY14" fmla="*/ 2226976 h 4174885"/>
              <a:gd name="connsiteX15" fmla="*/ 0 w 9761374"/>
              <a:gd name="connsiteY15" fmla="*/ 123313 h 4174885"/>
              <a:gd name="connsiteX16" fmla="*/ 6334131 w 9761374"/>
              <a:gd name="connsiteY16" fmla="*/ 74489 h 4174885"/>
              <a:gd name="connsiteX0" fmla="*/ 6334131 w 9761374"/>
              <a:gd name="connsiteY0" fmla="*/ 74489 h 4174887"/>
              <a:gd name="connsiteX1" fmla="*/ 8894098 w 9761374"/>
              <a:gd name="connsiteY1" fmla="*/ 1194 h 4174887"/>
              <a:gd name="connsiteX2" fmla="*/ 9719033 w 9761374"/>
              <a:gd name="connsiteY2" fmla="*/ 137574 h 4174887"/>
              <a:gd name="connsiteX3" fmla="*/ 9675361 w 9761374"/>
              <a:gd name="connsiteY3" fmla="*/ 1647089 h 4174887"/>
              <a:gd name="connsiteX4" fmla="*/ 9667887 w 9761374"/>
              <a:gd name="connsiteY4" fmla="*/ 3630039 h 4174887"/>
              <a:gd name="connsiteX5" fmla="*/ 9156509 w 9761374"/>
              <a:gd name="connsiteY5" fmla="*/ 3673064 h 4174887"/>
              <a:gd name="connsiteX6" fmla="*/ 8374371 w 9761374"/>
              <a:gd name="connsiteY6" fmla="*/ 3691906 h 4174887"/>
              <a:gd name="connsiteX7" fmla="*/ 8010603 w 9761374"/>
              <a:gd name="connsiteY7" fmla="*/ 3693288 h 4174887"/>
              <a:gd name="connsiteX8" fmla="*/ 7609628 w 9761374"/>
              <a:gd name="connsiteY8" fmla="*/ 3925298 h 4174887"/>
              <a:gd name="connsiteX9" fmla="*/ 6891313 w 9761374"/>
              <a:gd name="connsiteY9" fmla="*/ 4174512 h 4174887"/>
              <a:gd name="connsiteX10" fmla="*/ 7160412 w 9761374"/>
              <a:gd name="connsiteY10" fmla="*/ 3666106 h 4174887"/>
              <a:gd name="connsiteX11" fmla="*/ 6814444 w 9761374"/>
              <a:gd name="connsiteY11" fmla="*/ 3690237 h 4174887"/>
              <a:gd name="connsiteX12" fmla="*/ 6247779 w 9761374"/>
              <a:gd name="connsiteY12" fmla="*/ 3684848 h 4174887"/>
              <a:gd name="connsiteX13" fmla="*/ 204518 w 9761374"/>
              <a:gd name="connsiteY13" fmla="*/ 3727912 h 4174887"/>
              <a:gd name="connsiteX14" fmla="*/ 45709 w 9761374"/>
              <a:gd name="connsiteY14" fmla="*/ 2226976 h 4174887"/>
              <a:gd name="connsiteX15" fmla="*/ 0 w 9761374"/>
              <a:gd name="connsiteY15" fmla="*/ 123313 h 4174887"/>
              <a:gd name="connsiteX16" fmla="*/ 6334131 w 9761374"/>
              <a:gd name="connsiteY16" fmla="*/ 74489 h 4174887"/>
              <a:gd name="connsiteX0" fmla="*/ 6334131 w 9761374"/>
              <a:gd name="connsiteY0" fmla="*/ 74489 h 4174887"/>
              <a:gd name="connsiteX1" fmla="*/ 8894098 w 9761374"/>
              <a:gd name="connsiteY1" fmla="*/ 1194 h 4174887"/>
              <a:gd name="connsiteX2" fmla="*/ 9719033 w 9761374"/>
              <a:gd name="connsiteY2" fmla="*/ 137574 h 4174887"/>
              <a:gd name="connsiteX3" fmla="*/ 9675361 w 9761374"/>
              <a:gd name="connsiteY3" fmla="*/ 1647089 h 4174887"/>
              <a:gd name="connsiteX4" fmla="*/ 9667887 w 9761374"/>
              <a:gd name="connsiteY4" fmla="*/ 3630039 h 4174887"/>
              <a:gd name="connsiteX5" fmla="*/ 9156509 w 9761374"/>
              <a:gd name="connsiteY5" fmla="*/ 3673064 h 4174887"/>
              <a:gd name="connsiteX6" fmla="*/ 8374371 w 9761374"/>
              <a:gd name="connsiteY6" fmla="*/ 3691906 h 4174887"/>
              <a:gd name="connsiteX7" fmla="*/ 8010603 w 9761374"/>
              <a:gd name="connsiteY7" fmla="*/ 3693288 h 4174887"/>
              <a:gd name="connsiteX8" fmla="*/ 7609628 w 9761374"/>
              <a:gd name="connsiteY8" fmla="*/ 3925298 h 4174887"/>
              <a:gd name="connsiteX9" fmla="*/ 6891313 w 9761374"/>
              <a:gd name="connsiteY9" fmla="*/ 4174512 h 4174887"/>
              <a:gd name="connsiteX10" fmla="*/ 7160412 w 9761374"/>
              <a:gd name="connsiteY10" fmla="*/ 3666106 h 4174887"/>
              <a:gd name="connsiteX11" fmla="*/ 6814444 w 9761374"/>
              <a:gd name="connsiteY11" fmla="*/ 3690237 h 4174887"/>
              <a:gd name="connsiteX12" fmla="*/ 6247779 w 9761374"/>
              <a:gd name="connsiteY12" fmla="*/ 3684848 h 4174887"/>
              <a:gd name="connsiteX13" fmla="*/ 204518 w 9761374"/>
              <a:gd name="connsiteY13" fmla="*/ 3727912 h 4174887"/>
              <a:gd name="connsiteX14" fmla="*/ 45709 w 9761374"/>
              <a:gd name="connsiteY14" fmla="*/ 2226976 h 4174887"/>
              <a:gd name="connsiteX15" fmla="*/ 0 w 9761374"/>
              <a:gd name="connsiteY15" fmla="*/ 123313 h 4174887"/>
              <a:gd name="connsiteX16" fmla="*/ 6334131 w 9761374"/>
              <a:gd name="connsiteY16" fmla="*/ 74489 h 4174887"/>
              <a:gd name="connsiteX0" fmla="*/ 6334131 w 9761374"/>
              <a:gd name="connsiteY0" fmla="*/ 74489 h 4174883"/>
              <a:gd name="connsiteX1" fmla="*/ 8894098 w 9761374"/>
              <a:gd name="connsiteY1" fmla="*/ 1194 h 4174883"/>
              <a:gd name="connsiteX2" fmla="*/ 9719033 w 9761374"/>
              <a:gd name="connsiteY2" fmla="*/ 137574 h 4174883"/>
              <a:gd name="connsiteX3" fmla="*/ 9675361 w 9761374"/>
              <a:gd name="connsiteY3" fmla="*/ 1647089 h 4174883"/>
              <a:gd name="connsiteX4" fmla="*/ 9667887 w 9761374"/>
              <a:gd name="connsiteY4" fmla="*/ 3630039 h 4174883"/>
              <a:gd name="connsiteX5" fmla="*/ 9156509 w 9761374"/>
              <a:gd name="connsiteY5" fmla="*/ 3673064 h 4174883"/>
              <a:gd name="connsiteX6" fmla="*/ 8374371 w 9761374"/>
              <a:gd name="connsiteY6" fmla="*/ 3691906 h 4174883"/>
              <a:gd name="connsiteX7" fmla="*/ 8010603 w 9761374"/>
              <a:gd name="connsiteY7" fmla="*/ 3693288 h 4174883"/>
              <a:gd name="connsiteX8" fmla="*/ 7609628 w 9761374"/>
              <a:gd name="connsiteY8" fmla="*/ 3925298 h 4174883"/>
              <a:gd name="connsiteX9" fmla="*/ 6891313 w 9761374"/>
              <a:gd name="connsiteY9" fmla="*/ 4174512 h 4174883"/>
              <a:gd name="connsiteX10" fmla="*/ 7160412 w 9761374"/>
              <a:gd name="connsiteY10" fmla="*/ 3666106 h 4174883"/>
              <a:gd name="connsiteX11" fmla="*/ 6877027 w 9761374"/>
              <a:gd name="connsiteY11" fmla="*/ 3718837 h 4174883"/>
              <a:gd name="connsiteX12" fmla="*/ 6247779 w 9761374"/>
              <a:gd name="connsiteY12" fmla="*/ 3684848 h 4174883"/>
              <a:gd name="connsiteX13" fmla="*/ 204518 w 9761374"/>
              <a:gd name="connsiteY13" fmla="*/ 3727912 h 4174883"/>
              <a:gd name="connsiteX14" fmla="*/ 45709 w 9761374"/>
              <a:gd name="connsiteY14" fmla="*/ 2226976 h 4174883"/>
              <a:gd name="connsiteX15" fmla="*/ 0 w 9761374"/>
              <a:gd name="connsiteY15" fmla="*/ 123313 h 4174883"/>
              <a:gd name="connsiteX16" fmla="*/ 6334131 w 9761374"/>
              <a:gd name="connsiteY16" fmla="*/ 74489 h 4174883"/>
              <a:gd name="connsiteX0" fmla="*/ 6334131 w 9761374"/>
              <a:gd name="connsiteY0" fmla="*/ 74489 h 4174883"/>
              <a:gd name="connsiteX1" fmla="*/ 8894098 w 9761374"/>
              <a:gd name="connsiteY1" fmla="*/ 1194 h 4174883"/>
              <a:gd name="connsiteX2" fmla="*/ 9719033 w 9761374"/>
              <a:gd name="connsiteY2" fmla="*/ 137574 h 4174883"/>
              <a:gd name="connsiteX3" fmla="*/ 9675361 w 9761374"/>
              <a:gd name="connsiteY3" fmla="*/ 1647089 h 4174883"/>
              <a:gd name="connsiteX4" fmla="*/ 9667887 w 9761374"/>
              <a:gd name="connsiteY4" fmla="*/ 3630039 h 4174883"/>
              <a:gd name="connsiteX5" fmla="*/ 9156509 w 9761374"/>
              <a:gd name="connsiteY5" fmla="*/ 3673064 h 4174883"/>
              <a:gd name="connsiteX6" fmla="*/ 8374371 w 9761374"/>
              <a:gd name="connsiteY6" fmla="*/ 3691906 h 4174883"/>
              <a:gd name="connsiteX7" fmla="*/ 8010603 w 9761374"/>
              <a:gd name="connsiteY7" fmla="*/ 3693288 h 4174883"/>
              <a:gd name="connsiteX8" fmla="*/ 7609628 w 9761374"/>
              <a:gd name="connsiteY8" fmla="*/ 3925298 h 4174883"/>
              <a:gd name="connsiteX9" fmla="*/ 6891313 w 9761374"/>
              <a:gd name="connsiteY9" fmla="*/ 4174512 h 4174883"/>
              <a:gd name="connsiteX10" fmla="*/ 7160412 w 9761374"/>
              <a:gd name="connsiteY10" fmla="*/ 3666106 h 4174883"/>
              <a:gd name="connsiteX11" fmla="*/ 6877027 w 9761374"/>
              <a:gd name="connsiteY11" fmla="*/ 3718837 h 4174883"/>
              <a:gd name="connsiteX12" fmla="*/ 6247779 w 9761374"/>
              <a:gd name="connsiteY12" fmla="*/ 3684848 h 4174883"/>
              <a:gd name="connsiteX13" fmla="*/ 204518 w 9761374"/>
              <a:gd name="connsiteY13" fmla="*/ 3727912 h 4174883"/>
              <a:gd name="connsiteX14" fmla="*/ 45709 w 9761374"/>
              <a:gd name="connsiteY14" fmla="*/ 2226976 h 4174883"/>
              <a:gd name="connsiteX15" fmla="*/ 0 w 9761374"/>
              <a:gd name="connsiteY15" fmla="*/ 123313 h 4174883"/>
              <a:gd name="connsiteX16" fmla="*/ 6334131 w 9761374"/>
              <a:gd name="connsiteY16" fmla="*/ 74489 h 4174883"/>
              <a:gd name="connsiteX0" fmla="*/ 6334131 w 9761374"/>
              <a:gd name="connsiteY0" fmla="*/ 74489 h 4174883"/>
              <a:gd name="connsiteX1" fmla="*/ 8894098 w 9761374"/>
              <a:gd name="connsiteY1" fmla="*/ 1194 h 4174883"/>
              <a:gd name="connsiteX2" fmla="*/ 9719033 w 9761374"/>
              <a:gd name="connsiteY2" fmla="*/ 137574 h 4174883"/>
              <a:gd name="connsiteX3" fmla="*/ 9675361 w 9761374"/>
              <a:gd name="connsiteY3" fmla="*/ 1647089 h 4174883"/>
              <a:gd name="connsiteX4" fmla="*/ 9667887 w 9761374"/>
              <a:gd name="connsiteY4" fmla="*/ 3630039 h 4174883"/>
              <a:gd name="connsiteX5" fmla="*/ 9156509 w 9761374"/>
              <a:gd name="connsiteY5" fmla="*/ 3673064 h 4174883"/>
              <a:gd name="connsiteX6" fmla="*/ 8374371 w 9761374"/>
              <a:gd name="connsiteY6" fmla="*/ 3691906 h 4174883"/>
              <a:gd name="connsiteX7" fmla="*/ 8010603 w 9761374"/>
              <a:gd name="connsiteY7" fmla="*/ 3693288 h 4174883"/>
              <a:gd name="connsiteX8" fmla="*/ 7609628 w 9761374"/>
              <a:gd name="connsiteY8" fmla="*/ 3925298 h 4174883"/>
              <a:gd name="connsiteX9" fmla="*/ 6891313 w 9761374"/>
              <a:gd name="connsiteY9" fmla="*/ 4174512 h 4174883"/>
              <a:gd name="connsiteX10" fmla="*/ 7160412 w 9761374"/>
              <a:gd name="connsiteY10" fmla="*/ 3666106 h 4174883"/>
              <a:gd name="connsiteX11" fmla="*/ 6877027 w 9761374"/>
              <a:gd name="connsiteY11" fmla="*/ 3718837 h 4174883"/>
              <a:gd name="connsiteX12" fmla="*/ 6247779 w 9761374"/>
              <a:gd name="connsiteY12" fmla="*/ 3684848 h 4174883"/>
              <a:gd name="connsiteX13" fmla="*/ 204518 w 9761374"/>
              <a:gd name="connsiteY13" fmla="*/ 3727912 h 4174883"/>
              <a:gd name="connsiteX14" fmla="*/ 45709 w 9761374"/>
              <a:gd name="connsiteY14" fmla="*/ 2226976 h 4174883"/>
              <a:gd name="connsiteX15" fmla="*/ 0 w 9761374"/>
              <a:gd name="connsiteY15" fmla="*/ 123313 h 4174883"/>
              <a:gd name="connsiteX16" fmla="*/ 6334131 w 9761374"/>
              <a:gd name="connsiteY16" fmla="*/ 74489 h 4174883"/>
              <a:gd name="connsiteX0" fmla="*/ 6334131 w 9761374"/>
              <a:gd name="connsiteY0" fmla="*/ 74489 h 4174890"/>
              <a:gd name="connsiteX1" fmla="*/ 8894098 w 9761374"/>
              <a:gd name="connsiteY1" fmla="*/ 1194 h 4174890"/>
              <a:gd name="connsiteX2" fmla="*/ 9719033 w 9761374"/>
              <a:gd name="connsiteY2" fmla="*/ 137574 h 4174890"/>
              <a:gd name="connsiteX3" fmla="*/ 9675361 w 9761374"/>
              <a:gd name="connsiteY3" fmla="*/ 1647089 h 4174890"/>
              <a:gd name="connsiteX4" fmla="*/ 9667887 w 9761374"/>
              <a:gd name="connsiteY4" fmla="*/ 3630039 h 4174890"/>
              <a:gd name="connsiteX5" fmla="*/ 9156509 w 9761374"/>
              <a:gd name="connsiteY5" fmla="*/ 3673064 h 4174890"/>
              <a:gd name="connsiteX6" fmla="*/ 8374371 w 9761374"/>
              <a:gd name="connsiteY6" fmla="*/ 3691906 h 4174890"/>
              <a:gd name="connsiteX7" fmla="*/ 8010603 w 9761374"/>
              <a:gd name="connsiteY7" fmla="*/ 3693288 h 4174890"/>
              <a:gd name="connsiteX8" fmla="*/ 7609628 w 9761374"/>
              <a:gd name="connsiteY8" fmla="*/ 3925298 h 4174890"/>
              <a:gd name="connsiteX9" fmla="*/ 6891313 w 9761374"/>
              <a:gd name="connsiteY9" fmla="*/ 4174512 h 4174890"/>
              <a:gd name="connsiteX10" fmla="*/ 7160412 w 9761374"/>
              <a:gd name="connsiteY10" fmla="*/ 3666106 h 4174890"/>
              <a:gd name="connsiteX11" fmla="*/ 6877027 w 9761374"/>
              <a:gd name="connsiteY11" fmla="*/ 3667992 h 4174890"/>
              <a:gd name="connsiteX12" fmla="*/ 6247779 w 9761374"/>
              <a:gd name="connsiteY12" fmla="*/ 3684848 h 4174890"/>
              <a:gd name="connsiteX13" fmla="*/ 204518 w 9761374"/>
              <a:gd name="connsiteY13" fmla="*/ 3727912 h 4174890"/>
              <a:gd name="connsiteX14" fmla="*/ 45709 w 9761374"/>
              <a:gd name="connsiteY14" fmla="*/ 2226976 h 4174890"/>
              <a:gd name="connsiteX15" fmla="*/ 0 w 9761374"/>
              <a:gd name="connsiteY15" fmla="*/ 123313 h 4174890"/>
              <a:gd name="connsiteX16" fmla="*/ 6334131 w 9761374"/>
              <a:gd name="connsiteY16" fmla="*/ 74489 h 4174890"/>
              <a:gd name="connsiteX0" fmla="*/ 6334131 w 9761374"/>
              <a:gd name="connsiteY0" fmla="*/ 74489 h 4174890"/>
              <a:gd name="connsiteX1" fmla="*/ 8894098 w 9761374"/>
              <a:gd name="connsiteY1" fmla="*/ 1194 h 4174890"/>
              <a:gd name="connsiteX2" fmla="*/ 9719033 w 9761374"/>
              <a:gd name="connsiteY2" fmla="*/ 137574 h 4174890"/>
              <a:gd name="connsiteX3" fmla="*/ 9675361 w 9761374"/>
              <a:gd name="connsiteY3" fmla="*/ 1647089 h 4174890"/>
              <a:gd name="connsiteX4" fmla="*/ 9667887 w 9761374"/>
              <a:gd name="connsiteY4" fmla="*/ 3630039 h 4174890"/>
              <a:gd name="connsiteX5" fmla="*/ 9156509 w 9761374"/>
              <a:gd name="connsiteY5" fmla="*/ 3673064 h 4174890"/>
              <a:gd name="connsiteX6" fmla="*/ 8374371 w 9761374"/>
              <a:gd name="connsiteY6" fmla="*/ 3691906 h 4174890"/>
              <a:gd name="connsiteX7" fmla="*/ 8010603 w 9761374"/>
              <a:gd name="connsiteY7" fmla="*/ 3693288 h 4174890"/>
              <a:gd name="connsiteX8" fmla="*/ 7609628 w 9761374"/>
              <a:gd name="connsiteY8" fmla="*/ 3925298 h 4174890"/>
              <a:gd name="connsiteX9" fmla="*/ 6891313 w 9761374"/>
              <a:gd name="connsiteY9" fmla="*/ 4174512 h 4174890"/>
              <a:gd name="connsiteX10" fmla="*/ 7160412 w 9761374"/>
              <a:gd name="connsiteY10" fmla="*/ 3666106 h 4174890"/>
              <a:gd name="connsiteX11" fmla="*/ 6877027 w 9761374"/>
              <a:gd name="connsiteY11" fmla="*/ 3667992 h 4174890"/>
              <a:gd name="connsiteX12" fmla="*/ 6247779 w 9761374"/>
              <a:gd name="connsiteY12" fmla="*/ 3684848 h 4174890"/>
              <a:gd name="connsiteX13" fmla="*/ 204518 w 9761374"/>
              <a:gd name="connsiteY13" fmla="*/ 3727912 h 4174890"/>
              <a:gd name="connsiteX14" fmla="*/ 45709 w 9761374"/>
              <a:gd name="connsiteY14" fmla="*/ 2226976 h 4174890"/>
              <a:gd name="connsiteX15" fmla="*/ 0 w 9761374"/>
              <a:gd name="connsiteY15" fmla="*/ 123313 h 4174890"/>
              <a:gd name="connsiteX16" fmla="*/ 6334131 w 9761374"/>
              <a:gd name="connsiteY16" fmla="*/ 74489 h 4174890"/>
              <a:gd name="connsiteX0" fmla="*/ 6334131 w 9761374"/>
              <a:gd name="connsiteY0" fmla="*/ 74489 h 4174888"/>
              <a:gd name="connsiteX1" fmla="*/ 8894098 w 9761374"/>
              <a:gd name="connsiteY1" fmla="*/ 1194 h 4174888"/>
              <a:gd name="connsiteX2" fmla="*/ 9719033 w 9761374"/>
              <a:gd name="connsiteY2" fmla="*/ 137574 h 4174888"/>
              <a:gd name="connsiteX3" fmla="*/ 9675361 w 9761374"/>
              <a:gd name="connsiteY3" fmla="*/ 1647089 h 4174888"/>
              <a:gd name="connsiteX4" fmla="*/ 9667887 w 9761374"/>
              <a:gd name="connsiteY4" fmla="*/ 3630039 h 4174888"/>
              <a:gd name="connsiteX5" fmla="*/ 9156509 w 9761374"/>
              <a:gd name="connsiteY5" fmla="*/ 3673064 h 4174888"/>
              <a:gd name="connsiteX6" fmla="*/ 8374371 w 9761374"/>
              <a:gd name="connsiteY6" fmla="*/ 3691906 h 4174888"/>
              <a:gd name="connsiteX7" fmla="*/ 8010603 w 9761374"/>
              <a:gd name="connsiteY7" fmla="*/ 3693288 h 4174888"/>
              <a:gd name="connsiteX8" fmla="*/ 7609628 w 9761374"/>
              <a:gd name="connsiteY8" fmla="*/ 3925298 h 4174888"/>
              <a:gd name="connsiteX9" fmla="*/ 6891313 w 9761374"/>
              <a:gd name="connsiteY9" fmla="*/ 4174512 h 4174888"/>
              <a:gd name="connsiteX10" fmla="*/ 7160412 w 9761374"/>
              <a:gd name="connsiteY10" fmla="*/ 3666106 h 4174888"/>
              <a:gd name="connsiteX11" fmla="*/ 6247779 w 9761374"/>
              <a:gd name="connsiteY11" fmla="*/ 3684848 h 4174888"/>
              <a:gd name="connsiteX12" fmla="*/ 204518 w 9761374"/>
              <a:gd name="connsiteY12" fmla="*/ 3727912 h 4174888"/>
              <a:gd name="connsiteX13" fmla="*/ 45709 w 9761374"/>
              <a:gd name="connsiteY13" fmla="*/ 2226976 h 4174888"/>
              <a:gd name="connsiteX14" fmla="*/ 0 w 9761374"/>
              <a:gd name="connsiteY14" fmla="*/ 123313 h 4174888"/>
              <a:gd name="connsiteX15" fmla="*/ 6334131 w 9761374"/>
              <a:gd name="connsiteY15" fmla="*/ 74489 h 4174888"/>
              <a:gd name="connsiteX0" fmla="*/ 6334131 w 9761374"/>
              <a:gd name="connsiteY0" fmla="*/ 74489 h 4174870"/>
              <a:gd name="connsiteX1" fmla="*/ 8894098 w 9761374"/>
              <a:gd name="connsiteY1" fmla="*/ 1194 h 4174870"/>
              <a:gd name="connsiteX2" fmla="*/ 9719033 w 9761374"/>
              <a:gd name="connsiteY2" fmla="*/ 137574 h 4174870"/>
              <a:gd name="connsiteX3" fmla="*/ 9675361 w 9761374"/>
              <a:gd name="connsiteY3" fmla="*/ 1647089 h 4174870"/>
              <a:gd name="connsiteX4" fmla="*/ 9667887 w 9761374"/>
              <a:gd name="connsiteY4" fmla="*/ 3630039 h 4174870"/>
              <a:gd name="connsiteX5" fmla="*/ 9156509 w 9761374"/>
              <a:gd name="connsiteY5" fmla="*/ 3673064 h 4174870"/>
              <a:gd name="connsiteX6" fmla="*/ 8374371 w 9761374"/>
              <a:gd name="connsiteY6" fmla="*/ 3691906 h 4174870"/>
              <a:gd name="connsiteX7" fmla="*/ 8010603 w 9761374"/>
              <a:gd name="connsiteY7" fmla="*/ 3693288 h 4174870"/>
              <a:gd name="connsiteX8" fmla="*/ 7609628 w 9761374"/>
              <a:gd name="connsiteY8" fmla="*/ 3925298 h 4174870"/>
              <a:gd name="connsiteX9" fmla="*/ 6891313 w 9761374"/>
              <a:gd name="connsiteY9" fmla="*/ 4174512 h 4174870"/>
              <a:gd name="connsiteX10" fmla="*/ 7160412 w 9761374"/>
              <a:gd name="connsiteY10" fmla="*/ 3666106 h 4174870"/>
              <a:gd name="connsiteX11" fmla="*/ 6247779 w 9761374"/>
              <a:gd name="connsiteY11" fmla="*/ 3684848 h 4174870"/>
              <a:gd name="connsiteX12" fmla="*/ 204518 w 9761374"/>
              <a:gd name="connsiteY12" fmla="*/ 3727912 h 4174870"/>
              <a:gd name="connsiteX13" fmla="*/ 45709 w 9761374"/>
              <a:gd name="connsiteY13" fmla="*/ 2226976 h 4174870"/>
              <a:gd name="connsiteX14" fmla="*/ 0 w 9761374"/>
              <a:gd name="connsiteY14" fmla="*/ 123313 h 4174870"/>
              <a:gd name="connsiteX15" fmla="*/ 6334131 w 9761374"/>
              <a:gd name="connsiteY15" fmla="*/ 74489 h 4174870"/>
              <a:gd name="connsiteX0" fmla="*/ 6334131 w 9761374"/>
              <a:gd name="connsiteY0" fmla="*/ 74489 h 4174863"/>
              <a:gd name="connsiteX1" fmla="*/ 8894098 w 9761374"/>
              <a:gd name="connsiteY1" fmla="*/ 1194 h 4174863"/>
              <a:gd name="connsiteX2" fmla="*/ 9719033 w 9761374"/>
              <a:gd name="connsiteY2" fmla="*/ 137574 h 4174863"/>
              <a:gd name="connsiteX3" fmla="*/ 9675361 w 9761374"/>
              <a:gd name="connsiteY3" fmla="*/ 1647089 h 4174863"/>
              <a:gd name="connsiteX4" fmla="*/ 9667887 w 9761374"/>
              <a:gd name="connsiteY4" fmla="*/ 3630039 h 4174863"/>
              <a:gd name="connsiteX5" fmla="*/ 9156509 w 9761374"/>
              <a:gd name="connsiteY5" fmla="*/ 3673064 h 4174863"/>
              <a:gd name="connsiteX6" fmla="*/ 8374371 w 9761374"/>
              <a:gd name="connsiteY6" fmla="*/ 3691906 h 4174863"/>
              <a:gd name="connsiteX7" fmla="*/ 8010603 w 9761374"/>
              <a:gd name="connsiteY7" fmla="*/ 3693288 h 4174863"/>
              <a:gd name="connsiteX8" fmla="*/ 7609628 w 9761374"/>
              <a:gd name="connsiteY8" fmla="*/ 3925298 h 4174863"/>
              <a:gd name="connsiteX9" fmla="*/ 6891313 w 9761374"/>
              <a:gd name="connsiteY9" fmla="*/ 4174512 h 4174863"/>
              <a:gd name="connsiteX10" fmla="*/ 7160412 w 9761374"/>
              <a:gd name="connsiteY10" fmla="*/ 3666106 h 4174863"/>
              <a:gd name="connsiteX11" fmla="*/ 6247779 w 9761374"/>
              <a:gd name="connsiteY11" fmla="*/ 3684848 h 4174863"/>
              <a:gd name="connsiteX12" fmla="*/ 204518 w 9761374"/>
              <a:gd name="connsiteY12" fmla="*/ 3727912 h 4174863"/>
              <a:gd name="connsiteX13" fmla="*/ 45709 w 9761374"/>
              <a:gd name="connsiteY13" fmla="*/ 2226976 h 4174863"/>
              <a:gd name="connsiteX14" fmla="*/ 0 w 9761374"/>
              <a:gd name="connsiteY14" fmla="*/ 123313 h 4174863"/>
              <a:gd name="connsiteX15" fmla="*/ 6334131 w 9761374"/>
              <a:gd name="connsiteY15" fmla="*/ 74489 h 4174863"/>
              <a:gd name="connsiteX0" fmla="*/ 6334131 w 9761374"/>
              <a:gd name="connsiteY0" fmla="*/ 74489 h 4174887"/>
              <a:gd name="connsiteX1" fmla="*/ 8894098 w 9761374"/>
              <a:gd name="connsiteY1" fmla="*/ 1194 h 4174887"/>
              <a:gd name="connsiteX2" fmla="*/ 9719033 w 9761374"/>
              <a:gd name="connsiteY2" fmla="*/ 137574 h 4174887"/>
              <a:gd name="connsiteX3" fmla="*/ 9675361 w 9761374"/>
              <a:gd name="connsiteY3" fmla="*/ 1647089 h 4174887"/>
              <a:gd name="connsiteX4" fmla="*/ 9667887 w 9761374"/>
              <a:gd name="connsiteY4" fmla="*/ 3630039 h 4174887"/>
              <a:gd name="connsiteX5" fmla="*/ 9156509 w 9761374"/>
              <a:gd name="connsiteY5" fmla="*/ 3673064 h 4174887"/>
              <a:gd name="connsiteX6" fmla="*/ 8374371 w 9761374"/>
              <a:gd name="connsiteY6" fmla="*/ 3691906 h 4174887"/>
              <a:gd name="connsiteX7" fmla="*/ 8010603 w 9761374"/>
              <a:gd name="connsiteY7" fmla="*/ 3693288 h 4174887"/>
              <a:gd name="connsiteX8" fmla="*/ 7609628 w 9761374"/>
              <a:gd name="connsiteY8" fmla="*/ 3925298 h 4174887"/>
              <a:gd name="connsiteX9" fmla="*/ 6891313 w 9761374"/>
              <a:gd name="connsiteY9" fmla="*/ 4174512 h 4174887"/>
              <a:gd name="connsiteX10" fmla="*/ 7160412 w 9761374"/>
              <a:gd name="connsiteY10" fmla="*/ 3666106 h 4174887"/>
              <a:gd name="connsiteX11" fmla="*/ 6219964 w 9761374"/>
              <a:gd name="connsiteY11" fmla="*/ 3688026 h 4174887"/>
              <a:gd name="connsiteX12" fmla="*/ 204518 w 9761374"/>
              <a:gd name="connsiteY12" fmla="*/ 3727912 h 4174887"/>
              <a:gd name="connsiteX13" fmla="*/ 45709 w 9761374"/>
              <a:gd name="connsiteY13" fmla="*/ 2226976 h 4174887"/>
              <a:gd name="connsiteX14" fmla="*/ 0 w 9761374"/>
              <a:gd name="connsiteY14" fmla="*/ 123313 h 4174887"/>
              <a:gd name="connsiteX15" fmla="*/ 6334131 w 9761374"/>
              <a:gd name="connsiteY15" fmla="*/ 74489 h 4174887"/>
              <a:gd name="connsiteX0" fmla="*/ 6334131 w 9761374"/>
              <a:gd name="connsiteY0" fmla="*/ 74489 h 4174887"/>
              <a:gd name="connsiteX1" fmla="*/ 8894098 w 9761374"/>
              <a:gd name="connsiteY1" fmla="*/ 1194 h 4174887"/>
              <a:gd name="connsiteX2" fmla="*/ 9719033 w 9761374"/>
              <a:gd name="connsiteY2" fmla="*/ 137574 h 4174887"/>
              <a:gd name="connsiteX3" fmla="*/ 9675361 w 9761374"/>
              <a:gd name="connsiteY3" fmla="*/ 1647089 h 4174887"/>
              <a:gd name="connsiteX4" fmla="*/ 9667887 w 9761374"/>
              <a:gd name="connsiteY4" fmla="*/ 3630039 h 4174887"/>
              <a:gd name="connsiteX5" fmla="*/ 9156509 w 9761374"/>
              <a:gd name="connsiteY5" fmla="*/ 3673064 h 4174887"/>
              <a:gd name="connsiteX6" fmla="*/ 8374371 w 9761374"/>
              <a:gd name="connsiteY6" fmla="*/ 3691906 h 4174887"/>
              <a:gd name="connsiteX7" fmla="*/ 8010603 w 9761374"/>
              <a:gd name="connsiteY7" fmla="*/ 3693288 h 4174887"/>
              <a:gd name="connsiteX8" fmla="*/ 7609628 w 9761374"/>
              <a:gd name="connsiteY8" fmla="*/ 3925298 h 4174887"/>
              <a:gd name="connsiteX9" fmla="*/ 6891313 w 9761374"/>
              <a:gd name="connsiteY9" fmla="*/ 4174512 h 4174887"/>
              <a:gd name="connsiteX10" fmla="*/ 7160412 w 9761374"/>
              <a:gd name="connsiteY10" fmla="*/ 3666106 h 4174887"/>
              <a:gd name="connsiteX11" fmla="*/ 6219964 w 9761374"/>
              <a:gd name="connsiteY11" fmla="*/ 3688026 h 4174887"/>
              <a:gd name="connsiteX12" fmla="*/ 204518 w 9761374"/>
              <a:gd name="connsiteY12" fmla="*/ 3727912 h 4174887"/>
              <a:gd name="connsiteX13" fmla="*/ 45709 w 9761374"/>
              <a:gd name="connsiteY13" fmla="*/ 2226976 h 4174887"/>
              <a:gd name="connsiteX14" fmla="*/ 0 w 9761374"/>
              <a:gd name="connsiteY14" fmla="*/ 123313 h 4174887"/>
              <a:gd name="connsiteX15" fmla="*/ 6334131 w 9761374"/>
              <a:gd name="connsiteY15" fmla="*/ 74489 h 4174887"/>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8010603 w 9761374"/>
              <a:gd name="connsiteY7" fmla="*/ 3693288 h 4174884"/>
              <a:gd name="connsiteX8" fmla="*/ 7609628 w 9761374"/>
              <a:gd name="connsiteY8" fmla="*/ 3925298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8010603 w 9761374"/>
              <a:gd name="connsiteY7" fmla="*/ 3693288 h 4174884"/>
              <a:gd name="connsiteX8" fmla="*/ 7609628 w 9761374"/>
              <a:gd name="connsiteY8" fmla="*/ 3925298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7989742 w 9761374"/>
              <a:gd name="connsiteY7" fmla="*/ 3696466 h 4174884"/>
              <a:gd name="connsiteX8" fmla="*/ 7609628 w 9761374"/>
              <a:gd name="connsiteY8" fmla="*/ 3925298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7989742 w 9761374"/>
              <a:gd name="connsiteY7" fmla="*/ 3696466 h 4174884"/>
              <a:gd name="connsiteX8" fmla="*/ 7609628 w 9761374"/>
              <a:gd name="connsiteY8" fmla="*/ 3925298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61374"/>
              <a:gd name="connsiteY0" fmla="*/ 74489 h 4174884"/>
              <a:gd name="connsiteX1" fmla="*/ 8894098 w 9761374"/>
              <a:gd name="connsiteY1" fmla="*/ 1194 h 4174884"/>
              <a:gd name="connsiteX2" fmla="*/ 9719033 w 9761374"/>
              <a:gd name="connsiteY2" fmla="*/ 137574 h 4174884"/>
              <a:gd name="connsiteX3" fmla="*/ 9675361 w 9761374"/>
              <a:gd name="connsiteY3" fmla="*/ 1647089 h 4174884"/>
              <a:gd name="connsiteX4" fmla="*/ 9667887 w 9761374"/>
              <a:gd name="connsiteY4" fmla="*/ 3630039 h 4174884"/>
              <a:gd name="connsiteX5" fmla="*/ 9156509 w 9761374"/>
              <a:gd name="connsiteY5" fmla="*/ 3673064 h 4174884"/>
              <a:gd name="connsiteX6" fmla="*/ 8374371 w 9761374"/>
              <a:gd name="connsiteY6" fmla="*/ 3691906 h 4174884"/>
              <a:gd name="connsiteX7" fmla="*/ 7989742 w 9761374"/>
              <a:gd name="connsiteY7" fmla="*/ 3696466 h 4174884"/>
              <a:gd name="connsiteX8" fmla="*/ 7623535 w 9761374"/>
              <a:gd name="connsiteY8" fmla="*/ 3928477 h 4174884"/>
              <a:gd name="connsiteX9" fmla="*/ 6891313 w 9761374"/>
              <a:gd name="connsiteY9" fmla="*/ 4174512 h 4174884"/>
              <a:gd name="connsiteX10" fmla="*/ 7160412 w 9761374"/>
              <a:gd name="connsiteY10" fmla="*/ 3666106 h 4174884"/>
              <a:gd name="connsiteX11" fmla="*/ 6219964 w 9761374"/>
              <a:gd name="connsiteY11" fmla="*/ 3688026 h 4174884"/>
              <a:gd name="connsiteX12" fmla="*/ 204518 w 9761374"/>
              <a:gd name="connsiteY12" fmla="*/ 3727912 h 4174884"/>
              <a:gd name="connsiteX13" fmla="*/ 45709 w 9761374"/>
              <a:gd name="connsiteY13" fmla="*/ 2226976 h 4174884"/>
              <a:gd name="connsiteX14" fmla="*/ 0 w 9761374"/>
              <a:gd name="connsiteY14" fmla="*/ 123313 h 4174884"/>
              <a:gd name="connsiteX15" fmla="*/ 6334131 w 9761374"/>
              <a:gd name="connsiteY15" fmla="*/ 74489 h 4174884"/>
              <a:gd name="connsiteX0" fmla="*/ 6334131 w 9771654"/>
              <a:gd name="connsiteY0" fmla="*/ 81451 h 4181846"/>
              <a:gd name="connsiteX1" fmla="*/ 8936301 w 9771654"/>
              <a:gd name="connsiteY1" fmla="*/ 46730 h 4181846"/>
              <a:gd name="connsiteX2" fmla="*/ 9719033 w 9771654"/>
              <a:gd name="connsiteY2" fmla="*/ 144536 h 4181846"/>
              <a:gd name="connsiteX3" fmla="*/ 9675361 w 9771654"/>
              <a:gd name="connsiteY3" fmla="*/ 1654051 h 4181846"/>
              <a:gd name="connsiteX4" fmla="*/ 9667887 w 9771654"/>
              <a:gd name="connsiteY4" fmla="*/ 3637001 h 4181846"/>
              <a:gd name="connsiteX5" fmla="*/ 9156509 w 9771654"/>
              <a:gd name="connsiteY5" fmla="*/ 3680026 h 4181846"/>
              <a:gd name="connsiteX6" fmla="*/ 8374371 w 9771654"/>
              <a:gd name="connsiteY6" fmla="*/ 3698868 h 4181846"/>
              <a:gd name="connsiteX7" fmla="*/ 7989742 w 9771654"/>
              <a:gd name="connsiteY7" fmla="*/ 3703428 h 4181846"/>
              <a:gd name="connsiteX8" fmla="*/ 7623535 w 9771654"/>
              <a:gd name="connsiteY8" fmla="*/ 3935439 h 4181846"/>
              <a:gd name="connsiteX9" fmla="*/ 6891313 w 9771654"/>
              <a:gd name="connsiteY9" fmla="*/ 4181474 h 4181846"/>
              <a:gd name="connsiteX10" fmla="*/ 7160412 w 9771654"/>
              <a:gd name="connsiteY10" fmla="*/ 3673068 h 4181846"/>
              <a:gd name="connsiteX11" fmla="*/ 6219964 w 9771654"/>
              <a:gd name="connsiteY11" fmla="*/ 3694988 h 4181846"/>
              <a:gd name="connsiteX12" fmla="*/ 204518 w 9771654"/>
              <a:gd name="connsiteY12" fmla="*/ 3734874 h 4181846"/>
              <a:gd name="connsiteX13" fmla="*/ 45709 w 9771654"/>
              <a:gd name="connsiteY13" fmla="*/ 2233938 h 4181846"/>
              <a:gd name="connsiteX14" fmla="*/ 0 w 9771654"/>
              <a:gd name="connsiteY14" fmla="*/ 130275 h 4181846"/>
              <a:gd name="connsiteX15" fmla="*/ 6334131 w 9771654"/>
              <a:gd name="connsiteY15" fmla="*/ 81451 h 4181846"/>
              <a:gd name="connsiteX0" fmla="*/ 6334131 w 9766164"/>
              <a:gd name="connsiteY0" fmla="*/ 40097 h 4140492"/>
              <a:gd name="connsiteX1" fmla="*/ 8936301 w 9766164"/>
              <a:gd name="connsiteY1" fmla="*/ 5376 h 4140492"/>
              <a:gd name="connsiteX2" fmla="*/ 9719033 w 9766164"/>
              <a:gd name="connsiteY2" fmla="*/ 103182 h 4140492"/>
              <a:gd name="connsiteX3" fmla="*/ 9675361 w 9766164"/>
              <a:gd name="connsiteY3" fmla="*/ 1612697 h 4140492"/>
              <a:gd name="connsiteX4" fmla="*/ 9667887 w 9766164"/>
              <a:gd name="connsiteY4" fmla="*/ 3595647 h 4140492"/>
              <a:gd name="connsiteX5" fmla="*/ 9156509 w 9766164"/>
              <a:gd name="connsiteY5" fmla="*/ 3638672 h 4140492"/>
              <a:gd name="connsiteX6" fmla="*/ 8374371 w 9766164"/>
              <a:gd name="connsiteY6" fmla="*/ 3657514 h 4140492"/>
              <a:gd name="connsiteX7" fmla="*/ 7989742 w 9766164"/>
              <a:gd name="connsiteY7" fmla="*/ 3662074 h 4140492"/>
              <a:gd name="connsiteX8" fmla="*/ 7623535 w 9766164"/>
              <a:gd name="connsiteY8" fmla="*/ 3894085 h 4140492"/>
              <a:gd name="connsiteX9" fmla="*/ 6891313 w 9766164"/>
              <a:gd name="connsiteY9" fmla="*/ 4140120 h 4140492"/>
              <a:gd name="connsiteX10" fmla="*/ 7160412 w 9766164"/>
              <a:gd name="connsiteY10" fmla="*/ 3631714 h 4140492"/>
              <a:gd name="connsiteX11" fmla="*/ 6219964 w 9766164"/>
              <a:gd name="connsiteY11" fmla="*/ 3653634 h 4140492"/>
              <a:gd name="connsiteX12" fmla="*/ 204518 w 9766164"/>
              <a:gd name="connsiteY12" fmla="*/ 3693520 h 4140492"/>
              <a:gd name="connsiteX13" fmla="*/ 45709 w 9766164"/>
              <a:gd name="connsiteY13" fmla="*/ 2192584 h 4140492"/>
              <a:gd name="connsiteX14" fmla="*/ 0 w 9766164"/>
              <a:gd name="connsiteY14" fmla="*/ 88921 h 4140492"/>
              <a:gd name="connsiteX15" fmla="*/ 6334131 w 9766164"/>
              <a:gd name="connsiteY15" fmla="*/ 40097 h 4140492"/>
              <a:gd name="connsiteX0" fmla="*/ 6334131 w 9735159"/>
              <a:gd name="connsiteY0" fmla="*/ 43351 h 4143746"/>
              <a:gd name="connsiteX1" fmla="*/ 8936301 w 9735159"/>
              <a:gd name="connsiteY1" fmla="*/ 8630 h 4143746"/>
              <a:gd name="connsiteX2" fmla="*/ 9719033 w 9735159"/>
              <a:gd name="connsiteY2" fmla="*/ 106436 h 4143746"/>
              <a:gd name="connsiteX3" fmla="*/ 9675361 w 9735159"/>
              <a:gd name="connsiteY3" fmla="*/ 1615951 h 4143746"/>
              <a:gd name="connsiteX4" fmla="*/ 9667887 w 9735159"/>
              <a:gd name="connsiteY4" fmla="*/ 3598901 h 4143746"/>
              <a:gd name="connsiteX5" fmla="*/ 9156509 w 9735159"/>
              <a:gd name="connsiteY5" fmla="*/ 3641926 h 4143746"/>
              <a:gd name="connsiteX6" fmla="*/ 8374371 w 9735159"/>
              <a:gd name="connsiteY6" fmla="*/ 3660768 h 4143746"/>
              <a:gd name="connsiteX7" fmla="*/ 7989742 w 9735159"/>
              <a:gd name="connsiteY7" fmla="*/ 3665328 h 4143746"/>
              <a:gd name="connsiteX8" fmla="*/ 7623535 w 9735159"/>
              <a:gd name="connsiteY8" fmla="*/ 3897339 h 4143746"/>
              <a:gd name="connsiteX9" fmla="*/ 6891313 w 9735159"/>
              <a:gd name="connsiteY9" fmla="*/ 4143374 h 4143746"/>
              <a:gd name="connsiteX10" fmla="*/ 7160412 w 9735159"/>
              <a:gd name="connsiteY10" fmla="*/ 3634968 h 4143746"/>
              <a:gd name="connsiteX11" fmla="*/ 6219964 w 9735159"/>
              <a:gd name="connsiteY11" fmla="*/ 3656888 h 4143746"/>
              <a:gd name="connsiteX12" fmla="*/ 204518 w 9735159"/>
              <a:gd name="connsiteY12" fmla="*/ 3696774 h 4143746"/>
              <a:gd name="connsiteX13" fmla="*/ 45709 w 9735159"/>
              <a:gd name="connsiteY13" fmla="*/ 2195838 h 4143746"/>
              <a:gd name="connsiteX14" fmla="*/ 0 w 9735159"/>
              <a:gd name="connsiteY14" fmla="*/ 92175 h 4143746"/>
              <a:gd name="connsiteX15" fmla="*/ 6334131 w 9735159"/>
              <a:gd name="connsiteY15" fmla="*/ 43351 h 4143746"/>
              <a:gd name="connsiteX0" fmla="*/ 6334131 w 9735159"/>
              <a:gd name="connsiteY0" fmla="*/ 43351 h 4143746"/>
              <a:gd name="connsiteX1" fmla="*/ 8936301 w 9735159"/>
              <a:gd name="connsiteY1" fmla="*/ 8630 h 4143746"/>
              <a:gd name="connsiteX2" fmla="*/ 9719033 w 9735159"/>
              <a:gd name="connsiteY2" fmla="*/ 106436 h 4143746"/>
              <a:gd name="connsiteX3" fmla="*/ 9675361 w 9735159"/>
              <a:gd name="connsiteY3" fmla="*/ 1615951 h 4143746"/>
              <a:gd name="connsiteX4" fmla="*/ 9667887 w 9735159"/>
              <a:gd name="connsiteY4" fmla="*/ 3598901 h 4143746"/>
              <a:gd name="connsiteX5" fmla="*/ 9156509 w 9735159"/>
              <a:gd name="connsiteY5" fmla="*/ 3641926 h 4143746"/>
              <a:gd name="connsiteX6" fmla="*/ 8374371 w 9735159"/>
              <a:gd name="connsiteY6" fmla="*/ 3660768 h 4143746"/>
              <a:gd name="connsiteX7" fmla="*/ 7989742 w 9735159"/>
              <a:gd name="connsiteY7" fmla="*/ 3665328 h 4143746"/>
              <a:gd name="connsiteX8" fmla="*/ 7623535 w 9735159"/>
              <a:gd name="connsiteY8" fmla="*/ 3897338 h 4143746"/>
              <a:gd name="connsiteX9" fmla="*/ 6891313 w 9735159"/>
              <a:gd name="connsiteY9" fmla="*/ 4143374 h 4143746"/>
              <a:gd name="connsiteX10" fmla="*/ 7160412 w 9735159"/>
              <a:gd name="connsiteY10" fmla="*/ 3634968 h 4143746"/>
              <a:gd name="connsiteX11" fmla="*/ 6219964 w 9735159"/>
              <a:gd name="connsiteY11" fmla="*/ 3656888 h 4143746"/>
              <a:gd name="connsiteX12" fmla="*/ 204518 w 9735159"/>
              <a:gd name="connsiteY12" fmla="*/ 3696774 h 4143746"/>
              <a:gd name="connsiteX13" fmla="*/ 45709 w 9735159"/>
              <a:gd name="connsiteY13" fmla="*/ 2195838 h 4143746"/>
              <a:gd name="connsiteX14" fmla="*/ 0 w 9735159"/>
              <a:gd name="connsiteY14" fmla="*/ 92175 h 4143746"/>
              <a:gd name="connsiteX15" fmla="*/ 6334131 w 9735159"/>
              <a:gd name="connsiteY15" fmla="*/ 43351 h 4143746"/>
              <a:gd name="connsiteX0" fmla="*/ 6334131 w 9735159"/>
              <a:gd name="connsiteY0" fmla="*/ 43351 h 4143746"/>
              <a:gd name="connsiteX1" fmla="*/ 8936301 w 9735159"/>
              <a:gd name="connsiteY1" fmla="*/ 8630 h 4143746"/>
              <a:gd name="connsiteX2" fmla="*/ 9719033 w 9735159"/>
              <a:gd name="connsiteY2" fmla="*/ 106436 h 4143746"/>
              <a:gd name="connsiteX3" fmla="*/ 9675361 w 9735159"/>
              <a:gd name="connsiteY3" fmla="*/ 1615951 h 4143746"/>
              <a:gd name="connsiteX4" fmla="*/ 9667887 w 9735159"/>
              <a:gd name="connsiteY4" fmla="*/ 3598901 h 4143746"/>
              <a:gd name="connsiteX5" fmla="*/ 9156509 w 9735159"/>
              <a:gd name="connsiteY5" fmla="*/ 3641926 h 4143746"/>
              <a:gd name="connsiteX6" fmla="*/ 8374371 w 9735159"/>
              <a:gd name="connsiteY6" fmla="*/ 3660768 h 4143746"/>
              <a:gd name="connsiteX7" fmla="*/ 7989742 w 9735159"/>
              <a:gd name="connsiteY7" fmla="*/ 3665328 h 4143746"/>
              <a:gd name="connsiteX8" fmla="*/ 7623535 w 9735159"/>
              <a:gd name="connsiteY8" fmla="*/ 3897338 h 4143746"/>
              <a:gd name="connsiteX9" fmla="*/ 6891313 w 9735159"/>
              <a:gd name="connsiteY9" fmla="*/ 4143374 h 4143746"/>
              <a:gd name="connsiteX10" fmla="*/ 7160412 w 9735159"/>
              <a:gd name="connsiteY10" fmla="*/ 3634968 h 4143746"/>
              <a:gd name="connsiteX11" fmla="*/ 6219964 w 9735159"/>
              <a:gd name="connsiteY11" fmla="*/ 3656888 h 4143746"/>
              <a:gd name="connsiteX12" fmla="*/ 204518 w 9735159"/>
              <a:gd name="connsiteY12" fmla="*/ 3696774 h 4143746"/>
              <a:gd name="connsiteX13" fmla="*/ 45709 w 9735159"/>
              <a:gd name="connsiteY13" fmla="*/ 2195838 h 4143746"/>
              <a:gd name="connsiteX14" fmla="*/ 0 w 9735159"/>
              <a:gd name="connsiteY14" fmla="*/ 92175 h 4143746"/>
              <a:gd name="connsiteX15" fmla="*/ 6334131 w 9735159"/>
              <a:gd name="connsiteY15" fmla="*/ 43351 h 4143746"/>
              <a:gd name="connsiteX0" fmla="*/ 6334131 w 9735159"/>
              <a:gd name="connsiteY0" fmla="*/ 43351 h 4143746"/>
              <a:gd name="connsiteX1" fmla="*/ 8936301 w 9735159"/>
              <a:gd name="connsiteY1" fmla="*/ 8630 h 4143746"/>
              <a:gd name="connsiteX2" fmla="*/ 9719033 w 9735159"/>
              <a:gd name="connsiteY2" fmla="*/ 106436 h 4143746"/>
              <a:gd name="connsiteX3" fmla="*/ 9675361 w 9735159"/>
              <a:gd name="connsiteY3" fmla="*/ 1615951 h 4143746"/>
              <a:gd name="connsiteX4" fmla="*/ 9667887 w 9735159"/>
              <a:gd name="connsiteY4" fmla="*/ 3598901 h 4143746"/>
              <a:gd name="connsiteX5" fmla="*/ 9156509 w 9735159"/>
              <a:gd name="connsiteY5" fmla="*/ 3641926 h 4143746"/>
              <a:gd name="connsiteX6" fmla="*/ 8374371 w 9735159"/>
              <a:gd name="connsiteY6" fmla="*/ 3660768 h 4143746"/>
              <a:gd name="connsiteX7" fmla="*/ 7989742 w 9735159"/>
              <a:gd name="connsiteY7" fmla="*/ 3665328 h 4143746"/>
              <a:gd name="connsiteX8" fmla="*/ 7600804 w 9735159"/>
              <a:gd name="connsiteY8" fmla="*/ 3888418 h 4143746"/>
              <a:gd name="connsiteX9" fmla="*/ 6891313 w 9735159"/>
              <a:gd name="connsiteY9" fmla="*/ 4143374 h 4143746"/>
              <a:gd name="connsiteX10" fmla="*/ 7160412 w 9735159"/>
              <a:gd name="connsiteY10" fmla="*/ 3634968 h 4143746"/>
              <a:gd name="connsiteX11" fmla="*/ 6219964 w 9735159"/>
              <a:gd name="connsiteY11" fmla="*/ 3656888 h 4143746"/>
              <a:gd name="connsiteX12" fmla="*/ 204518 w 9735159"/>
              <a:gd name="connsiteY12" fmla="*/ 3696774 h 4143746"/>
              <a:gd name="connsiteX13" fmla="*/ 45709 w 9735159"/>
              <a:gd name="connsiteY13" fmla="*/ 2195838 h 4143746"/>
              <a:gd name="connsiteX14" fmla="*/ 0 w 9735159"/>
              <a:gd name="connsiteY14" fmla="*/ 92175 h 4143746"/>
              <a:gd name="connsiteX15" fmla="*/ 6334131 w 9735159"/>
              <a:gd name="connsiteY15" fmla="*/ 43351 h 4143746"/>
              <a:gd name="connsiteX0" fmla="*/ 6334131 w 9735159"/>
              <a:gd name="connsiteY0" fmla="*/ 43351 h 4170495"/>
              <a:gd name="connsiteX1" fmla="*/ 8936301 w 9735159"/>
              <a:gd name="connsiteY1" fmla="*/ 8630 h 4170495"/>
              <a:gd name="connsiteX2" fmla="*/ 9719033 w 9735159"/>
              <a:gd name="connsiteY2" fmla="*/ 106436 h 4170495"/>
              <a:gd name="connsiteX3" fmla="*/ 9675361 w 9735159"/>
              <a:gd name="connsiteY3" fmla="*/ 1615951 h 4170495"/>
              <a:gd name="connsiteX4" fmla="*/ 9667887 w 9735159"/>
              <a:gd name="connsiteY4" fmla="*/ 3598901 h 4170495"/>
              <a:gd name="connsiteX5" fmla="*/ 9156509 w 9735159"/>
              <a:gd name="connsiteY5" fmla="*/ 3641926 h 4170495"/>
              <a:gd name="connsiteX6" fmla="*/ 8374371 w 9735159"/>
              <a:gd name="connsiteY6" fmla="*/ 3660768 h 4170495"/>
              <a:gd name="connsiteX7" fmla="*/ 7989742 w 9735159"/>
              <a:gd name="connsiteY7" fmla="*/ 3665328 h 4170495"/>
              <a:gd name="connsiteX8" fmla="*/ 7600804 w 9735159"/>
              <a:gd name="connsiteY8" fmla="*/ 3888418 h 4170495"/>
              <a:gd name="connsiteX9" fmla="*/ 6898889 w 9735159"/>
              <a:gd name="connsiteY9" fmla="*/ 4170138 h 4170495"/>
              <a:gd name="connsiteX10" fmla="*/ 7160412 w 9735159"/>
              <a:gd name="connsiteY10" fmla="*/ 3634968 h 4170495"/>
              <a:gd name="connsiteX11" fmla="*/ 6219964 w 9735159"/>
              <a:gd name="connsiteY11" fmla="*/ 3656888 h 4170495"/>
              <a:gd name="connsiteX12" fmla="*/ 204518 w 9735159"/>
              <a:gd name="connsiteY12" fmla="*/ 3696774 h 4170495"/>
              <a:gd name="connsiteX13" fmla="*/ 45709 w 9735159"/>
              <a:gd name="connsiteY13" fmla="*/ 2195838 h 4170495"/>
              <a:gd name="connsiteX14" fmla="*/ 0 w 9735159"/>
              <a:gd name="connsiteY14" fmla="*/ 92175 h 4170495"/>
              <a:gd name="connsiteX15" fmla="*/ 6334131 w 9735159"/>
              <a:gd name="connsiteY15" fmla="*/ 43351 h 4170495"/>
              <a:gd name="connsiteX0" fmla="*/ 6334131 w 9735159"/>
              <a:gd name="connsiteY0" fmla="*/ 43351 h 4170493"/>
              <a:gd name="connsiteX1" fmla="*/ 8936301 w 9735159"/>
              <a:gd name="connsiteY1" fmla="*/ 8630 h 4170493"/>
              <a:gd name="connsiteX2" fmla="*/ 9719033 w 9735159"/>
              <a:gd name="connsiteY2" fmla="*/ 106436 h 4170493"/>
              <a:gd name="connsiteX3" fmla="*/ 9675361 w 9735159"/>
              <a:gd name="connsiteY3" fmla="*/ 1615951 h 4170493"/>
              <a:gd name="connsiteX4" fmla="*/ 9667887 w 9735159"/>
              <a:gd name="connsiteY4" fmla="*/ 3598901 h 4170493"/>
              <a:gd name="connsiteX5" fmla="*/ 9156509 w 9735159"/>
              <a:gd name="connsiteY5" fmla="*/ 3641926 h 4170493"/>
              <a:gd name="connsiteX6" fmla="*/ 8374371 w 9735159"/>
              <a:gd name="connsiteY6" fmla="*/ 3660768 h 4170493"/>
              <a:gd name="connsiteX7" fmla="*/ 7989742 w 9735159"/>
              <a:gd name="connsiteY7" fmla="*/ 3665328 h 4170493"/>
              <a:gd name="connsiteX8" fmla="*/ 7600804 w 9735159"/>
              <a:gd name="connsiteY8" fmla="*/ 3888418 h 4170493"/>
              <a:gd name="connsiteX9" fmla="*/ 6898889 w 9735159"/>
              <a:gd name="connsiteY9" fmla="*/ 4170138 h 4170493"/>
              <a:gd name="connsiteX10" fmla="*/ 7160412 w 9735159"/>
              <a:gd name="connsiteY10" fmla="*/ 3634968 h 4170493"/>
              <a:gd name="connsiteX11" fmla="*/ 6219964 w 9735159"/>
              <a:gd name="connsiteY11" fmla="*/ 3656888 h 4170493"/>
              <a:gd name="connsiteX12" fmla="*/ 204518 w 9735159"/>
              <a:gd name="connsiteY12" fmla="*/ 3696774 h 4170493"/>
              <a:gd name="connsiteX13" fmla="*/ 45709 w 9735159"/>
              <a:gd name="connsiteY13" fmla="*/ 2195838 h 4170493"/>
              <a:gd name="connsiteX14" fmla="*/ 0 w 9735159"/>
              <a:gd name="connsiteY14" fmla="*/ 92175 h 4170493"/>
              <a:gd name="connsiteX15" fmla="*/ 6334131 w 9735159"/>
              <a:gd name="connsiteY15" fmla="*/ 43351 h 4170493"/>
              <a:gd name="connsiteX0" fmla="*/ 6334131 w 9735159"/>
              <a:gd name="connsiteY0" fmla="*/ 43351 h 4170493"/>
              <a:gd name="connsiteX1" fmla="*/ 8936301 w 9735159"/>
              <a:gd name="connsiteY1" fmla="*/ 8630 h 4170493"/>
              <a:gd name="connsiteX2" fmla="*/ 9719033 w 9735159"/>
              <a:gd name="connsiteY2" fmla="*/ 106436 h 4170493"/>
              <a:gd name="connsiteX3" fmla="*/ 9675361 w 9735159"/>
              <a:gd name="connsiteY3" fmla="*/ 1615951 h 4170493"/>
              <a:gd name="connsiteX4" fmla="*/ 9667887 w 9735159"/>
              <a:gd name="connsiteY4" fmla="*/ 3598901 h 4170493"/>
              <a:gd name="connsiteX5" fmla="*/ 9156509 w 9735159"/>
              <a:gd name="connsiteY5" fmla="*/ 3641926 h 4170493"/>
              <a:gd name="connsiteX6" fmla="*/ 8374371 w 9735159"/>
              <a:gd name="connsiteY6" fmla="*/ 3660768 h 4170493"/>
              <a:gd name="connsiteX7" fmla="*/ 7989742 w 9735159"/>
              <a:gd name="connsiteY7" fmla="*/ 3665328 h 4170493"/>
              <a:gd name="connsiteX8" fmla="*/ 7600804 w 9735159"/>
              <a:gd name="connsiteY8" fmla="*/ 3888418 h 4170493"/>
              <a:gd name="connsiteX9" fmla="*/ 6898889 w 9735159"/>
              <a:gd name="connsiteY9" fmla="*/ 4170138 h 4170493"/>
              <a:gd name="connsiteX10" fmla="*/ 7122530 w 9735159"/>
              <a:gd name="connsiteY10" fmla="*/ 3634968 h 4170493"/>
              <a:gd name="connsiteX11" fmla="*/ 6219964 w 9735159"/>
              <a:gd name="connsiteY11" fmla="*/ 3656888 h 4170493"/>
              <a:gd name="connsiteX12" fmla="*/ 204518 w 9735159"/>
              <a:gd name="connsiteY12" fmla="*/ 3696774 h 4170493"/>
              <a:gd name="connsiteX13" fmla="*/ 45709 w 9735159"/>
              <a:gd name="connsiteY13" fmla="*/ 2195838 h 4170493"/>
              <a:gd name="connsiteX14" fmla="*/ 0 w 9735159"/>
              <a:gd name="connsiteY14" fmla="*/ 92175 h 4170493"/>
              <a:gd name="connsiteX15" fmla="*/ 6334131 w 9735159"/>
              <a:gd name="connsiteY15" fmla="*/ 43351 h 4170493"/>
              <a:gd name="connsiteX0" fmla="*/ 6334131 w 9735159"/>
              <a:gd name="connsiteY0" fmla="*/ 43351 h 4170457"/>
              <a:gd name="connsiteX1" fmla="*/ 8936301 w 9735159"/>
              <a:gd name="connsiteY1" fmla="*/ 8630 h 4170457"/>
              <a:gd name="connsiteX2" fmla="*/ 9719033 w 9735159"/>
              <a:gd name="connsiteY2" fmla="*/ 106436 h 4170457"/>
              <a:gd name="connsiteX3" fmla="*/ 9675361 w 9735159"/>
              <a:gd name="connsiteY3" fmla="*/ 1615951 h 4170457"/>
              <a:gd name="connsiteX4" fmla="*/ 9667887 w 9735159"/>
              <a:gd name="connsiteY4" fmla="*/ 3598901 h 4170457"/>
              <a:gd name="connsiteX5" fmla="*/ 9156509 w 9735159"/>
              <a:gd name="connsiteY5" fmla="*/ 3641926 h 4170457"/>
              <a:gd name="connsiteX6" fmla="*/ 8374371 w 9735159"/>
              <a:gd name="connsiteY6" fmla="*/ 3660768 h 4170457"/>
              <a:gd name="connsiteX7" fmla="*/ 7989742 w 9735159"/>
              <a:gd name="connsiteY7" fmla="*/ 3665328 h 4170457"/>
              <a:gd name="connsiteX8" fmla="*/ 7600804 w 9735159"/>
              <a:gd name="connsiteY8" fmla="*/ 3888418 h 4170457"/>
              <a:gd name="connsiteX9" fmla="*/ 6898889 w 9735159"/>
              <a:gd name="connsiteY9" fmla="*/ 4170138 h 4170457"/>
              <a:gd name="connsiteX10" fmla="*/ 7122530 w 9735159"/>
              <a:gd name="connsiteY10" fmla="*/ 3634968 h 4170457"/>
              <a:gd name="connsiteX11" fmla="*/ 6219964 w 9735159"/>
              <a:gd name="connsiteY11" fmla="*/ 3656888 h 4170457"/>
              <a:gd name="connsiteX12" fmla="*/ 204518 w 9735159"/>
              <a:gd name="connsiteY12" fmla="*/ 3696774 h 4170457"/>
              <a:gd name="connsiteX13" fmla="*/ 45709 w 9735159"/>
              <a:gd name="connsiteY13" fmla="*/ 2195838 h 4170457"/>
              <a:gd name="connsiteX14" fmla="*/ 0 w 9735159"/>
              <a:gd name="connsiteY14" fmla="*/ 92175 h 4170457"/>
              <a:gd name="connsiteX15" fmla="*/ 6334131 w 9735159"/>
              <a:gd name="connsiteY15" fmla="*/ 43351 h 4170457"/>
              <a:gd name="connsiteX0" fmla="*/ 6334131 w 9735159"/>
              <a:gd name="connsiteY0" fmla="*/ 43351 h 4170468"/>
              <a:gd name="connsiteX1" fmla="*/ 8936301 w 9735159"/>
              <a:gd name="connsiteY1" fmla="*/ 8630 h 4170468"/>
              <a:gd name="connsiteX2" fmla="*/ 9719033 w 9735159"/>
              <a:gd name="connsiteY2" fmla="*/ 106436 h 4170468"/>
              <a:gd name="connsiteX3" fmla="*/ 9675361 w 9735159"/>
              <a:gd name="connsiteY3" fmla="*/ 1615951 h 4170468"/>
              <a:gd name="connsiteX4" fmla="*/ 9667887 w 9735159"/>
              <a:gd name="connsiteY4" fmla="*/ 3598901 h 4170468"/>
              <a:gd name="connsiteX5" fmla="*/ 9156509 w 9735159"/>
              <a:gd name="connsiteY5" fmla="*/ 3641926 h 4170468"/>
              <a:gd name="connsiteX6" fmla="*/ 8374371 w 9735159"/>
              <a:gd name="connsiteY6" fmla="*/ 3660768 h 4170468"/>
              <a:gd name="connsiteX7" fmla="*/ 7989742 w 9735159"/>
              <a:gd name="connsiteY7" fmla="*/ 3665328 h 4170468"/>
              <a:gd name="connsiteX8" fmla="*/ 7600804 w 9735159"/>
              <a:gd name="connsiteY8" fmla="*/ 3888418 h 4170468"/>
              <a:gd name="connsiteX9" fmla="*/ 6898889 w 9735159"/>
              <a:gd name="connsiteY9" fmla="*/ 4170138 h 4170468"/>
              <a:gd name="connsiteX10" fmla="*/ 7122530 w 9735159"/>
              <a:gd name="connsiteY10" fmla="*/ 3652811 h 4170468"/>
              <a:gd name="connsiteX11" fmla="*/ 6219964 w 9735159"/>
              <a:gd name="connsiteY11" fmla="*/ 3656888 h 4170468"/>
              <a:gd name="connsiteX12" fmla="*/ 204518 w 9735159"/>
              <a:gd name="connsiteY12" fmla="*/ 3696774 h 4170468"/>
              <a:gd name="connsiteX13" fmla="*/ 45709 w 9735159"/>
              <a:gd name="connsiteY13" fmla="*/ 2195838 h 4170468"/>
              <a:gd name="connsiteX14" fmla="*/ 0 w 9735159"/>
              <a:gd name="connsiteY14" fmla="*/ 92175 h 4170468"/>
              <a:gd name="connsiteX15" fmla="*/ 6334131 w 9735159"/>
              <a:gd name="connsiteY15" fmla="*/ 43351 h 4170468"/>
              <a:gd name="connsiteX0" fmla="*/ 6334131 w 9735159"/>
              <a:gd name="connsiteY0" fmla="*/ 43351 h 4170460"/>
              <a:gd name="connsiteX1" fmla="*/ 8936301 w 9735159"/>
              <a:gd name="connsiteY1" fmla="*/ 8630 h 4170460"/>
              <a:gd name="connsiteX2" fmla="*/ 9719033 w 9735159"/>
              <a:gd name="connsiteY2" fmla="*/ 106436 h 4170460"/>
              <a:gd name="connsiteX3" fmla="*/ 9675361 w 9735159"/>
              <a:gd name="connsiteY3" fmla="*/ 1615951 h 4170460"/>
              <a:gd name="connsiteX4" fmla="*/ 9667887 w 9735159"/>
              <a:gd name="connsiteY4" fmla="*/ 3598901 h 4170460"/>
              <a:gd name="connsiteX5" fmla="*/ 9156509 w 9735159"/>
              <a:gd name="connsiteY5" fmla="*/ 3641926 h 4170460"/>
              <a:gd name="connsiteX6" fmla="*/ 8374371 w 9735159"/>
              <a:gd name="connsiteY6" fmla="*/ 3660768 h 4170460"/>
              <a:gd name="connsiteX7" fmla="*/ 7989742 w 9735159"/>
              <a:gd name="connsiteY7" fmla="*/ 3665328 h 4170460"/>
              <a:gd name="connsiteX8" fmla="*/ 7600804 w 9735159"/>
              <a:gd name="connsiteY8" fmla="*/ 3888418 h 4170460"/>
              <a:gd name="connsiteX9" fmla="*/ 6898889 w 9735159"/>
              <a:gd name="connsiteY9" fmla="*/ 4170138 h 4170460"/>
              <a:gd name="connsiteX10" fmla="*/ 7122530 w 9735159"/>
              <a:gd name="connsiteY10" fmla="*/ 3652811 h 4170460"/>
              <a:gd name="connsiteX11" fmla="*/ 6219964 w 9735159"/>
              <a:gd name="connsiteY11" fmla="*/ 3656888 h 4170460"/>
              <a:gd name="connsiteX12" fmla="*/ 204518 w 9735159"/>
              <a:gd name="connsiteY12" fmla="*/ 3696774 h 4170460"/>
              <a:gd name="connsiteX13" fmla="*/ 45709 w 9735159"/>
              <a:gd name="connsiteY13" fmla="*/ 2195838 h 4170460"/>
              <a:gd name="connsiteX14" fmla="*/ 0 w 9735159"/>
              <a:gd name="connsiteY14" fmla="*/ 92175 h 4170460"/>
              <a:gd name="connsiteX15" fmla="*/ 6334131 w 9735159"/>
              <a:gd name="connsiteY15" fmla="*/ 43351 h 4170460"/>
              <a:gd name="connsiteX0" fmla="*/ 6334131 w 9735569"/>
              <a:gd name="connsiteY0" fmla="*/ 34721 h 4161832"/>
              <a:gd name="connsiteX1" fmla="*/ 8936301 w 9735569"/>
              <a:gd name="connsiteY1" fmla="*/ 0 h 4161832"/>
              <a:gd name="connsiteX2" fmla="*/ 9719033 w 9735569"/>
              <a:gd name="connsiteY2" fmla="*/ 97806 h 4161832"/>
              <a:gd name="connsiteX3" fmla="*/ 9675361 w 9735569"/>
              <a:gd name="connsiteY3" fmla="*/ 1607321 h 4161832"/>
              <a:gd name="connsiteX4" fmla="*/ 9667887 w 9735569"/>
              <a:gd name="connsiteY4" fmla="*/ 3590271 h 4161832"/>
              <a:gd name="connsiteX5" fmla="*/ 9156509 w 9735569"/>
              <a:gd name="connsiteY5" fmla="*/ 3633296 h 4161832"/>
              <a:gd name="connsiteX6" fmla="*/ 8374371 w 9735569"/>
              <a:gd name="connsiteY6" fmla="*/ 3652138 h 4161832"/>
              <a:gd name="connsiteX7" fmla="*/ 7989742 w 9735569"/>
              <a:gd name="connsiteY7" fmla="*/ 3656698 h 4161832"/>
              <a:gd name="connsiteX8" fmla="*/ 7600804 w 9735569"/>
              <a:gd name="connsiteY8" fmla="*/ 3879788 h 4161832"/>
              <a:gd name="connsiteX9" fmla="*/ 6898889 w 9735569"/>
              <a:gd name="connsiteY9" fmla="*/ 4161508 h 4161832"/>
              <a:gd name="connsiteX10" fmla="*/ 7122530 w 9735569"/>
              <a:gd name="connsiteY10" fmla="*/ 3644181 h 4161832"/>
              <a:gd name="connsiteX11" fmla="*/ 6219964 w 9735569"/>
              <a:gd name="connsiteY11" fmla="*/ 3648258 h 4161832"/>
              <a:gd name="connsiteX12" fmla="*/ 204518 w 9735569"/>
              <a:gd name="connsiteY12" fmla="*/ 3688144 h 4161832"/>
              <a:gd name="connsiteX13" fmla="*/ 45709 w 9735569"/>
              <a:gd name="connsiteY13" fmla="*/ 2187208 h 4161832"/>
              <a:gd name="connsiteX14" fmla="*/ 0 w 9735569"/>
              <a:gd name="connsiteY14" fmla="*/ 83545 h 4161832"/>
              <a:gd name="connsiteX15" fmla="*/ 6334131 w 9735569"/>
              <a:gd name="connsiteY15" fmla="*/ 34721 h 4161832"/>
              <a:gd name="connsiteX0" fmla="*/ 6334131 w 9735571"/>
              <a:gd name="connsiteY0" fmla="*/ 34847 h 4161957"/>
              <a:gd name="connsiteX1" fmla="*/ 8936301 w 9735571"/>
              <a:gd name="connsiteY1" fmla="*/ 126 h 4161957"/>
              <a:gd name="connsiteX2" fmla="*/ 9719033 w 9735571"/>
              <a:gd name="connsiteY2" fmla="*/ 63914 h 4161957"/>
              <a:gd name="connsiteX3" fmla="*/ 9675361 w 9735571"/>
              <a:gd name="connsiteY3" fmla="*/ 1607447 h 4161957"/>
              <a:gd name="connsiteX4" fmla="*/ 9667887 w 9735571"/>
              <a:gd name="connsiteY4" fmla="*/ 3590397 h 4161957"/>
              <a:gd name="connsiteX5" fmla="*/ 9156509 w 9735571"/>
              <a:gd name="connsiteY5" fmla="*/ 3633422 h 4161957"/>
              <a:gd name="connsiteX6" fmla="*/ 8374371 w 9735571"/>
              <a:gd name="connsiteY6" fmla="*/ 3652264 h 4161957"/>
              <a:gd name="connsiteX7" fmla="*/ 7989742 w 9735571"/>
              <a:gd name="connsiteY7" fmla="*/ 3656824 h 4161957"/>
              <a:gd name="connsiteX8" fmla="*/ 7600804 w 9735571"/>
              <a:gd name="connsiteY8" fmla="*/ 3879914 h 4161957"/>
              <a:gd name="connsiteX9" fmla="*/ 6898889 w 9735571"/>
              <a:gd name="connsiteY9" fmla="*/ 4161634 h 4161957"/>
              <a:gd name="connsiteX10" fmla="*/ 7122530 w 9735571"/>
              <a:gd name="connsiteY10" fmla="*/ 3644307 h 4161957"/>
              <a:gd name="connsiteX11" fmla="*/ 6219964 w 9735571"/>
              <a:gd name="connsiteY11" fmla="*/ 3648384 h 4161957"/>
              <a:gd name="connsiteX12" fmla="*/ 204518 w 9735571"/>
              <a:gd name="connsiteY12" fmla="*/ 3688270 h 4161957"/>
              <a:gd name="connsiteX13" fmla="*/ 45709 w 9735571"/>
              <a:gd name="connsiteY13" fmla="*/ 2187334 h 4161957"/>
              <a:gd name="connsiteX14" fmla="*/ 0 w 9735571"/>
              <a:gd name="connsiteY14" fmla="*/ 83671 h 4161957"/>
              <a:gd name="connsiteX15" fmla="*/ 6334131 w 9735571"/>
              <a:gd name="connsiteY15" fmla="*/ 34847 h 416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571" h="4161957">
                <a:moveTo>
                  <a:pt x="6334131" y="34847"/>
                </a:moveTo>
                <a:lnTo>
                  <a:pt x="8936301" y="126"/>
                </a:lnTo>
                <a:cubicBezTo>
                  <a:pt x="9271851" y="20590"/>
                  <a:pt x="9695097" y="-41937"/>
                  <a:pt x="9719033" y="63914"/>
                </a:cubicBezTo>
                <a:cubicBezTo>
                  <a:pt x="9760421" y="246943"/>
                  <a:pt x="9715919" y="912445"/>
                  <a:pt x="9675361" y="1607447"/>
                </a:cubicBezTo>
                <a:cubicBezTo>
                  <a:pt x="9717308" y="2388528"/>
                  <a:pt x="9700128" y="3458296"/>
                  <a:pt x="9667887" y="3590397"/>
                </a:cubicBezTo>
                <a:cubicBezTo>
                  <a:pt x="9399226" y="3634530"/>
                  <a:pt x="9372095" y="3623111"/>
                  <a:pt x="9156509" y="3633422"/>
                </a:cubicBezTo>
                <a:cubicBezTo>
                  <a:pt x="8940923" y="3643733"/>
                  <a:pt x="8635084" y="3645983"/>
                  <a:pt x="8374371" y="3652264"/>
                </a:cubicBezTo>
                <a:lnTo>
                  <a:pt x="7989742" y="3656824"/>
                </a:lnTo>
                <a:cubicBezTo>
                  <a:pt x="7935350" y="3683432"/>
                  <a:pt x="7782613" y="3795779"/>
                  <a:pt x="7600804" y="3879914"/>
                </a:cubicBezTo>
                <a:cubicBezTo>
                  <a:pt x="7418995" y="3964049"/>
                  <a:pt x="7048510" y="4117972"/>
                  <a:pt x="6898889" y="4161634"/>
                </a:cubicBezTo>
                <a:cubicBezTo>
                  <a:pt x="6870957" y="4176696"/>
                  <a:pt x="7162366" y="3660940"/>
                  <a:pt x="7122530" y="3644307"/>
                </a:cubicBezTo>
                <a:cubicBezTo>
                  <a:pt x="7013155" y="3598640"/>
                  <a:pt x="7372966" y="3641057"/>
                  <a:pt x="6219964" y="3648384"/>
                </a:cubicBezTo>
                <a:cubicBezTo>
                  <a:pt x="5066962" y="3655711"/>
                  <a:pt x="2287881" y="3733612"/>
                  <a:pt x="204518" y="3688270"/>
                </a:cubicBezTo>
                <a:cubicBezTo>
                  <a:pt x="32964" y="3705998"/>
                  <a:pt x="59249" y="3542147"/>
                  <a:pt x="45709" y="2187334"/>
                </a:cubicBezTo>
                <a:cubicBezTo>
                  <a:pt x="31206" y="1629249"/>
                  <a:pt x="0" y="83671"/>
                  <a:pt x="0" y="83671"/>
                </a:cubicBezTo>
                <a:cubicBezTo>
                  <a:pt x="707119" y="37547"/>
                  <a:pt x="4222754" y="51122"/>
                  <a:pt x="6334131" y="34847"/>
                </a:cubicBezTo>
                <a:close/>
              </a:path>
            </a:pathLst>
          </a:custGeom>
          <a:noFill/>
          <a:ln w="19050" cap="flat">
            <a:solidFill>
              <a:schemeClr val="tx1"/>
            </a:solidFill>
            <a:prstDash val="solid"/>
            <a:miter/>
          </a:ln>
        </p:spPr>
        <p:txBody>
          <a:bodyPr wrap="square" rtlCol="0" anchor="ctr">
            <a:noAutofit/>
          </a:bodyPr>
          <a:lstStyle/>
          <a:p>
            <a:endParaRPr lang="en-US"/>
          </a:p>
        </p:txBody>
      </p:sp>
      <p:sp>
        <p:nvSpPr>
          <p:cNvPr id="10" name="TextBox 9">
            <a:extLst>
              <a:ext uri="{FF2B5EF4-FFF2-40B4-BE49-F238E27FC236}">
                <a16:creationId xmlns:a16="http://schemas.microsoft.com/office/drawing/2014/main" id="{49B9753C-7AC7-4393-B8B8-104FA3969B99}"/>
              </a:ext>
            </a:extLst>
          </p:cNvPr>
          <p:cNvSpPr txBox="1"/>
          <p:nvPr/>
        </p:nvSpPr>
        <p:spPr>
          <a:xfrm>
            <a:off x="-527901" y="2426203"/>
            <a:ext cx="9624767" cy="1938992"/>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নবী</a:t>
            </a:r>
            <a:r>
              <a:rPr lang="en-US" sz="2400" dirty="0">
                <a:solidFill>
                  <a:srgbClr val="008000"/>
                </a:solidFill>
                <a:latin typeface="Bangla" panose="03000603000000000000" pitchFamily="66" charset="0"/>
                <a:cs typeface="Bangla" panose="03000603000000000000" pitchFamily="66" charset="0"/>
              </a:rPr>
              <a:t> </a:t>
            </a:r>
            <a:r>
              <a:rPr lang="ar-AE" sz="2400" dirty="0">
                <a:solidFill>
                  <a:srgbClr val="008000"/>
                </a:solidFill>
                <a:latin typeface="Bangla" panose="03000603000000000000" pitchFamily="66" charset="0"/>
              </a:rPr>
              <a:t>ﷺ</a:t>
            </a:r>
            <a:r>
              <a:rPr lang="en-US" sz="2400" dirty="0">
                <a:solidFill>
                  <a:srgbClr val="008000"/>
                </a:solidFill>
                <a:latin typeface="Bangla" panose="03000603000000000000" pitchFamily="66" charset="0"/>
              </a:rPr>
              <a:t> </a:t>
            </a:r>
            <a:r>
              <a:rPr lang="as-IN" sz="2400" dirty="0">
                <a:solidFill>
                  <a:srgbClr val="008000"/>
                </a:solidFill>
                <a:latin typeface="Bangla" panose="03000603000000000000" pitchFamily="66" charset="0"/>
                <a:cs typeface="Bangla" panose="03000603000000000000" pitchFamily="66" charset="0"/>
              </a:rPr>
              <a:t>বলেন, “যার হাতে আমার প্রাণ আছে, তাঁর কসম! জান্নাতের একটি দরজার প্রশস্ততা হচ্ছে মক্কা ও (বাহরাইনের) হাজারের মধ্যবর্তী দূরত্ব অথবা মক্কা ও (সিরিয়ার) বুসরার মধ্যবর্তী দূরত্বের সমান। বুখারী-মুসলিম।</a:t>
            </a:r>
          </a:p>
          <a:p>
            <a:r>
              <a:rPr lang="as-IN" sz="2400" dirty="0">
                <a:solidFill>
                  <a:srgbClr val="008000"/>
                </a:solidFill>
                <a:latin typeface="Bangla" panose="03000603000000000000" pitchFamily="66" charset="0"/>
                <a:cs typeface="Bangla" panose="03000603000000000000" pitchFamily="66" charset="0"/>
              </a:rPr>
              <a:t>দরজার দুই বাজুর মধ্যে ব্যবধানের দূরত্ব বলা হয়েছে চল্লিশ বছরের পথ। জান্নাত প্রবেশকালে তা ভিড়ে পরিপূর্ণ হয়ে উঠবে। (মুসলিম, আহমাদ)</a:t>
            </a:r>
          </a:p>
        </p:txBody>
      </p:sp>
      <p:sp>
        <p:nvSpPr>
          <p:cNvPr id="13" name="TextBox 12">
            <a:extLst>
              <a:ext uri="{FF2B5EF4-FFF2-40B4-BE49-F238E27FC236}">
                <a16:creationId xmlns:a16="http://schemas.microsoft.com/office/drawing/2014/main" id="{EAF04C6A-587F-4428-BBD1-47E8EFFF5FBC}"/>
              </a:ext>
            </a:extLst>
          </p:cNvPr>
          <p:cNvSpPr txBox="1"/>
          <p:nvPr/>
        </p:nvSpPr>
        <p:spPr>
          <a:xfrm>
            <a:off x="6887428" y="250114"/>
            <a:ext cx="4225360" cy="1938992"/>
          </a:xfrm>
          <a:prstGeom prst="rect">
            <a:avLst/>
          </a:prstGeom>
          <a:noFill/>
        </p:spPr>
        <p:txBody>
          <a:bodyPr wrap="square">
            <a:spAutoFit/>
          </a:bodyPr>
          <a:lstStyle/>
          <a:p>
            <a:r>
              <a:rPr lang="as-IN" sz="2000" dirty="0">
                <a:solidFill>
                  <a:srgbClr val="8D2435"/>
                </a:solidFill>
                <a:latin typeface="Bangla" panose="03000603000000000000" pitchFamily="66" charset="0"/>
                <a:cs typeface="Bangla" panose="03000603000000000000" pitchFamily="66" charset="0"/>
              </a:rPr>
              <a:t>মহানবী (</a:t>
            </a:r>
            <a:r>
              <a:rPr lang="ar-AE" sz="2000" dirty="0">
                <a:solidFill>
                  <a:srgbClr val="8D2435"/>
                </a:solidFill>
                <a:latin typeface="Bangla" panose="03000603000000000000" pitchFamily="66" charset="0"/>
              </a:rPr>
              <a:t>ﷺ) </a:t>
            </a:r>
            <a:r>
              <a:rPr lang="as-IN" sz="2000" dirty="0">
                <a:solidFill>
                  <a:srgbClr val="8D2435"/>
                </a:solidFill>
                <a:latin typeface="Bangla" panose="03000603000000000000" pitchFamily="66" charset="0"/>
                <a:cs typeface="Bangla" panose="03000603000000000000" pitchFamily="66" charset="0"/>
              </a:rPr>
              <a:t>বলেছেন, পরিপূর্ণরূপে ওযু করে যে ব্যক্তি এই দুআ বলবে, ‘আশহাদু আল লা ইলা-হা ইল্লাল্লা-হু </a:t>
            </a:r>
            <a:r>
              <a:rPr lang="en-US" sz="2000" dirty="0" err="1">
                <a:solidFill>
                  <a:srgbClr val="8D2435"/>
                </a:solidFill>
                <a:latin typeface="Bangla" panose="03000603000000000000" pitchFamily="66" charset="0"/>
                <a:cs typeface="Bangla" panose="03000603000000000000" pitchFamily="66" charset="0"/>
              </a:rPr>
              <a:t>ওয়া</a:t>
            </a:r>
            <a:r>
              <a:rPr lang="as-IN" sz="2000" dirty="0">
                <a:solidFill>
                  <a:srgbClr val="8D2435"/>
                </a:solidFill>
                <a:latin typeface="Bangla" panose="03000603000000000000" pitchFamily="66" charset="0"/>
                <a:cs typeface="Bangla" panose="03000603000000000000" pitchFamily="66" charset="0"/>
              </a:rPr>
              <a:t>হদাহু লা শারীকা লাহ, ওয়া আশহাদু আন্না মুহাম্মাদান আবদুহু</a:t>
            </a:r>
            <a:r>
              <a:rPr lang="en-US" sz="2000" dirty="0">
                <a:solidFill>
                  <a:srgbClr val="8D2435"/>
                </a:solidFill>
                <a:latin typeface="Bangla" panose="03000603000000000000" pitchFamily="66" charset="0"/>
                <a:cs typeface="Bangla" panose="03000603000000000000" pitchFamily="66" charset="0"/>
              </a:rPr>
              <a:t> </a:t>
            </a:r>
            <a:r>
              <a:rPr lang="en-US" sz="2000" dirty="0" err="1">
                <a:solidFill>
                  <a:srgbClr val="8D2435"/>
                </a:solidFill>
                <a:latin typeface="Bangla" panose="03000603000000000000" pitchFamily="66" charset="0"/>
                <a:cs typeface="Bangla" panose="03000603000000000000" pitchFamily="66" charset="0"/>
              </a:rPr>
              <a:t>ওয়া</a:t>
            </a:r>
            <a:r>
              <a:rPr lang="en-US" sz="2000" dirty="0">
                <a:solidFill>
                  <a:srgbClr val="8D2435"/>
                </a:solidFill>
                <a:latin typeface="Bangla" panose="03000603000000000000" pitchFamily="66" charset="0"/>
                <a:cs typeface="Bangla" panose="03000603000000000000" pitchFamily="66" charset="0"/>
              </a:rPr>
              <a:t> </a:t>
            </a:r>
            <a:r>
              <a:rPr lang="as-IN" sz="2000" dirty="0">
                <a:solidFill>
                  <a:srgbClr val="8D2435"/>
                </a:solidFill>
                <a:latin typeface="Bangla" panose="03000603000000000000" pitchFamily="66" charset="0"/>
                <a:cs typeface="Bangla" panose="03000603000000000000" pitchFamily="66" charset="0"/>
              </a:rPr>
              <a:t>রাসুলুহ। তার জন্য জান্নাতের আটটি দরজা খুলে দেওয়া হবে, যে দরজা দিয়ে ইচ্ছা তাতে প্রবেশ করবে। মুসলিম</a:t>
            </a:r>
            <a:endParaRPr lang="en-US" sz="2000" dirty="0">
              <a:solidFill>
                <a:srgbClr val="8D2435"/>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81392209-F96D-4B09-B259-0C931D688FC6}"/>
              </a:ext>
            </a:extLst>
          </p:cNvPr>
          <p:cNvSpPr txBox="1"/>
          <p:nvPr/>
        </p:nvSpPr>
        <p:spPr>
          <a:xfrm>
            <a:off x="0" y="4704361"/>
            <a:ext cx="6433794" cy="2215991"/>
          </a:xfrm>
          <a:prstGeom prst="rect">
            <a:avLst/>
          </a:prstGeom>
          <a:noFill/>
        </p:spPr>
        <p:txBody>
          <a:bodyPr wrap="square">
            <a:spAutoFit/>
          </a:bodyPr>
          <a:lstStyle/>
          <a:p>
            <a:r>
              <a:rPr lang="as-IN" sz="2400" dirty="0">
                <a:solidFill>
                  <a:srgbClr val="8E2EA1"/>
                </a:solidFill>
                <a:latin typeface="Bangla" panose="03000603000000000000" pitchFamily="66" charset="0"/>
                <a:cs typeface="Bangla" panose="03000603000000000000" pitchFamily="66" charset="0"/>
              </a:rPr>
              <a:t>মহানবী </a:t>
            </a:r>
            <a:r>
              <a:rPr lang="ar-AE" sz="2400" dirty="0">
                <a:solidFill>
                  <a:srgbClr val="8E2EA1"/>
                </a:solidFill>
                <a:latin typeface="Bangla" panose="03000603000000000000" pitchFamily="66" charset="0"/>
              </a:rPr>
              <a:t>ﷺ </a:t>
            </a:r>
            <a:r>
              <a:rPr lang="en-US" sz="2400" dirty="0">
                <a:solidFill>
                  <a:srgbClr val="8E2EA1"/>
                </a:solidFill>
                <a:latin typeface="Bangla" panose="03000603000000000000" pitchFamily="66" charset="0"/>
              </a:rPr>
              <a:t> </a:t>
            </a:r>
            <a:r>
              <a:rPr lang="as-IN" sz="2400" dirty="0">
                <a:solidFill>
                  <a:srgbClr val="8E2EA1"/>
                </a:solidFill>
                <a:latin typeface="Bangla" panose="03000603000000000000" pitchFamily="66" charset="0"/>
                <a:cs typeface="Bangla" panose="03000603000000000000" pitchFamily="66" charset="0"/>
              </a:rPr>
              <a:t>জানিয়েছেন যে, জান্নাতের দরজাসমূহ প্রত্যেক বছর রমযান মাসে খুলে দেওয়া হয়। নবী </a:t>
            </a:r>
            <a:r>
              <a:rPr lang="ar-AE" sz="2400" dirty="0">
                <a:solidFill>
                  <a:srgbClr val="8E2EA1"/>
                </a:solidFill>
                <a:latin typeface="Bangla" panose="03000603000000000000" pitchFamily="66" charset="0"/>
              </a:rPr>
              <a:t>ﷺ </a:t>
            </a:r>
            <a:r>
              <a:rPr lang="en-US" sz="2400" dirty="0">
                <a:solidFill>
                  <a:srgbClr val="8E2EA1"/>
                </a:solidFill>
                <a:latin typeface="Bangla" panose="03000603000000000000" pitchFamily="66" charset="0"/>
              </a:rPr>
              <a:t> </a:t>
            </a:r>
            <a:r>
              <a:rPr lang="as-IN" sz="2400" dirty="0">
                <a:solidFill>
                  <a:srgbClr val="8E2EA1"/>
                </a:solidFill>
                <a:latin typeface="Bangla" panose="03000603000000000000" pitchFamily="66" charset="0"/>
                <a:cs typeface="Bangla" panose="03000603000000000000" pitchFamily="66" charset="0"/>
              </a:rPr>
              <a:t>বলেছেন, মাহে রমযানের আগমন ঘটলে জান্নাতের দরজাসমূহ খুলে দেওয়া হয়, জাহান্নামের দরজাসমূহ বন্ধ করে দেওয়া হয় এবং শয়তানদেরকে শৃঙ্খলিত করা হয়। (বুখারী ও মুসলিম)</a:t>
            </a:r>
          </a:p>
          <a:p>
            <a:endParaRPr lang="as-IN" dirty="0"/>
          </a:p>
        </p:txBody>
      </p:sp>
      <p:sp>
        <p:nvSpPr>
          <p:cNvPr id="17" name="TextBox 16">
            <a:extLst>
              <a:ext uri="{FF2B5EF4-FFF2-40B4-BE49-F238E27FC236}">
                <a16:creationId xmlns:a16="http://schemas.microsoft.com/office/drawing/2014/main" id="{552A035B-A59D-4B0C-A8DB-59B3B61BBD55}"/>
              </a:ext>
            </a:extLst>
          </p:cNvPr>
          <p:cNvSpPr txBox="1"/>
          <p:nvPr/>
        </p:nvSpPr>
        <p:spPr>
          <a:xfrm>
            <a:off x="651609" y="1131329"/>
            <a:ext cx="5996990" cy="1200329"/>
          </a:xfrm>
          <a:prstGeom prst="rect">
            <a:avLst/>
          </a:prstGeom>
          <a:noFill/>
        </p:spPr>
        <p:txBody>
          <a:bodyPr wrap="square">
            <a:spAutoFit/>
          </a:bodyPr>
          <a:lstStyle/>
          <a:p>
            <a:r>
              <a:rPr lang="as-IN" dirty="0">
                <a:solidFill>
                  <a:srgbClr val="CC0099"/>
                </a:solidFill>
                <a:latin typeface="Bangla" panose="03000603000000000000" pitchFamily="66" charset="0"/>
                <a:cs typeface="Bangla" panose="03000603000000000000" pitchFamily="66" charset="0"/>
              </a:rPr>
              <a:t>“</a:t>
            </a:r>
            <a:r>
              <a:rPr lang="en-US" dirty="0" err="1">
                <a:solidFill>
                  <a:srgbClr val="CC0099"/>
                </a:solidFill>
                <a:latin typeface="Bangla" panose="03000603000000000000" pitchFamily="66" charset="0"/>
                <a:cs typeface="Bangla" panose="03000603000000000000" pitchFamily="66" charset="0"/>
              </a:rPr>
              <a:t>নারী</a:t>
            </a:r>
            <a:r>
              <a:rPr lang="as-IN" dirty="0">
                <a:solidFill>
                  <a:srgbClr val="CC0099"/>
                </a:solidFill>
                <a:latin typeface="Bangla" panose="03000603000000000000" pitchFamily="66" charset="0"/>
                <a:cs typeface="Bangla" panose="03000603000000000000" pitchFamily="66" charset="0"/>
              </a:rPr>
              <a:t> যখন তার পাঁচ ওয়াক্তের নামায আদায় করে, তার রমাদান মাসের রোযা পালন করে, (অবৈধ যৌনাচার থেকে) তার যৌনাঙ্গকে সংযত রাখে এবং তার স্বামীর কথা ও আদেশমত চলে, তখন তাকে বলা হয়, জান্নাতের যে দরজা দিয়ে ইচ্ছা তুমি সেই দরজা দিয়েই জান্নাতে প্রবেশ কর।” (ইবনে হিব্বান, সহীহুল জামে’ ৬৬০ নং)</a:t>
            </a:r>
            <a:endParaRPr lang="en-US" dirty="0">
              <a:solidFill>
                <a:srgbClr val="CC0099"/>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00050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419089-B4A7-40B3-BA0E-74AD000E6173}"/>
              </a:ext>
            </a:extLst>
          </p:cNvPr>
          <p:cNvPicPr>
            <a:picLocks noChangeAspect="1"/>
          </p:cNvPicPr>
          <p:nvPr/>
        </p:nvPicPr>
        <p:blipFill rotWithShape="1">
          <a:blip r:embed="rId2"/>
          <a:srcRect l="27799" r="23516"/>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sp>
        <p:nvSpPr>
          <p:cNvPr id="9" name="TextBox 8">
            <a:extLst>
              <a:ext uri="{FF2B5EF4-FFF2-40B4-BE49-F238E27FC236}">
                <a16:creationId xmlns:a16="http://schemas.microsoft.com/office/drawing/2014/main" id="{37DA5CC1-C01E-4597-8C09-183727E3A6DA}"/>
              </a:ext>
            </a:extLst>
          </p:cNvPr>
          <p:cNvSpPr txBox="1"/>
          <p:nvPr/>
        </p:nvSpPr>
        <p:spPr>
          <a:xfrm>
            <a:off x="7949154" y="241723"/>
            <a:ext cx="3938047" cy="4154984"/>
          </a:xfrm>
          <a:prstGeom prst="rect">
            <a:avLst/>
          </a:prstGeom>
          <a:noFill/>
        </p:spPr>
        <p:txBody>
          <a:bodyPr wrap="square">
            <a:spAutoFit/>
          </a:bodyPr>
          <a:lstStyle/>
          <a:p>
            <a:r>
              <a:rPr lang="as-IN" sz="4000" dirty="0">
                <a:solidFill>
                  <a:srgbClr val="8D2435"/>
                </a:solidFill>
                <a:latin typeface="Bangla" panose="03000603000000000000" pitchFamily="66" charset="0"/>
                <a:cs typeface="Bangla" panose="03000603000000000000" pitchFamily="66" charset="0"/>
              </a:rPr>
              <a:t>জান্নাতের মাটি</a:t>
            </a:r>
          </a:p>
          <a:p>
            <a:r>
              <a:rPr lang="as-IN" sz="2800" dirty="0">
                <a:solidFill>
                  <a:srgbClr val="7030A0"/>
                </a:solidFill>
                <a:latin typeface="Bangla" panose="03000603000000000000" pitchFamily="66" charset="0"/>
                <a:cs typeface="Bangla" panose="03000603000000000000" pitchFamily="66" charset="0"/>
              </a:rPr>
              <a:t>জান্নাতের মাটি বিভিন্ন ধরনের হবে। কোথাও কস্তুরীর মত সুগন্ধময়। (বুখারী-মুসলিম)। </a:t>
            </a:r>
            <a:endParaRPr lang="en-US" sz="2800" dirty="0">
              <a:solidFill>
                <a:srgbClr val="7030A0"/>
              </a:solidFill>
              <a:latin typeface="Bangla" panose="03000603000000000000" pitchFamily="66" charset="0"/>
              <a:cs typeface="Bangla" panose="03000603000000000000" pitchFamily="66" charset="0"/>
            </a:endParaRPr>
          </a:p>
          <a:p>
            <a:r>
              <a:rPr lang="as-IN" sz="2800" dirty="0">
                <a:solidFill>
                  <a:srgbClr val="00B050"/>
                </a:solidFill>
                <a:latin typeface="Bangla" panose="03000603000000000000" pitchFamily="66" charset="0"/>
                <a:cs typeface="Bangla" panose="03000603000000000000" pitchFamily="66" charset="0"/>
              </a:rPr>
              <a:t>আবার কোথাও জাফরানের মত। (আহমাদ, তিরমিযী, দারেমী)। </a:t>
            </a:r>
            <a:r>
              <a:rPr lang="as-IN" sz="2800" dirty="0">
                <a:solidFill>
                  <a:srgbClr val="0070C0"/>
                </a:solidFill>
                <a:latin typeface="Bangla" panose="03000603000000000000" pitchFamily="66" charset="0"/>
                <a:cs typeface="Bangla" panose="03000603000000000000" pitchFamily="66" charset="0"/>
              </a:rPr>
              <a:t>আবার কোথাও হবে সাদা ধবধবে মিহি আটার মত। </a:t>
            </a:r>
            <a:endParaRPr lang="en-US" sz="2800" dirty="0">
              <a:solidFill>
                <a:srgbClr val="0070C0"/>
              </a:solidFill>
              <a:latin typeface="Bangla" panose="03000603000000000000" pitchFamily="66" charset="0"/>
              <a:cs typeface="Bangla" panose="03000603000000000000" pitchFamily="66" charset="0"/>
            </a:endParaRPr>
          </a:p>
          <a:p>
            <a:r>
              <a:rPr lang="en-US" sz="2800" dirty="0">
                <a:solidFill>
                  <a:srgbClr val="0070C0"/>
                </a:solidFill>
                <a:latin typeface="Bangla" panose="03000603000000000000" pitchFamily="66" charset="0"/>
                <a:cs typeface="Bangla" panose="03000603000000000000" pitchFamily="66" charset="0"/>
              </a:rPr>
              <a:t>           </a:t>
            </a:r>
            <a:r>
              <a:rPr lang="as-IN" sz="2800" dirty="0">
                <a:solidFill>
                  <a:srgbClr val="0070C0"/>
                </a:solidFill>
                <a:latin typeface="Bangla" panose="03000603000000000000" pitchFamily="66" charset="0"/>
                <a:cs typeface="Bangla" panose="03000603000000000000" pitchFamily="66" charset="0"/>
              </a:rPr>
              <a:t>(মুসলিম, আহমাদ)</a:t>
            </a:r>
          </a:p>
        </p:txBody>
      </p:sp>
    </p:spTree>
    <p:extLst>
      <p:ext uri="{BB962C8B-B14F-4D97-AF65-F5344CB8AC3E}">
        <p14:creationId xmlns:p14="http://schemas.microsoft.com/office/powerpoint/2010/main" val="44101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Rectangle 14">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31E789-02DF-48A0-A841-F3BABE0ED13C}"/>
              </a:ext>
            </a:extLst>
          </p:cNvPr>
          <p:cNvPicPr>
            <a:picLocks noChangeAspect="1"/>
          </p:cNvPicPr>
          <p:nvPr/>
        </p:nvPicPr>
        <p:blipFill rotWithShape="1">
          <a:blip r:embed="rId2"/>
          <a:srcRect l="2112" r="22274" b="2"/>
          <a:stretch/>
        </p:blipFill>
        <p:spPr>
          <a:xfrm>
            <a:off x="1" y="5118755"/>
            <a:ext cx="4469670" cy="1737464"/>
          </a:xfrm>
          <a:prstGeom prst="rect">
            <a:avLst/>
          </a:prstGeom>
        </p:spPr>
      </p:pic>
      <p:pic>
        <p:nvPicPr>
          <p:cNvPr id="5" name="Picture 4">
            <a:extLst>
              <a:ext uri="{FF2B5EF4-FFF2-40B4-BE49-F238E27FC236}">
                <a16:creationId xmlns:a16="http://schemas.microsoft.com/office/drawing/2014/main" id="{0E6AA964-3998-442A-B78B-4C2A07D6E4A7}"/>
              </a:ext>
            </a:extLst>
          </p:cNvPr>
          <p:cNvPicPr>
            <a:picLocks noChangeAspect="1"/>
          </p:cNvPicPr>
          <p:nvPr/>
        </p:nvPicPr>
        <p:blipFill rotWithShape="1">
          <a:blip r:embed="rId3"/>
          <a:srcRect l="22348" r="4599" b="-2"/>
          <a:stretch/>
        </p:blipFill>
        <p:spPr>
          <a:xfrm>
            <a:off x="4469671" y="5111771"/>
            <a:ext cx="3600101" cy="1778648"/>
          </a:xfrm>
          <a:prstGeom prst="rect">
            <a:avLst/>
          </a:prstGeom>
        </p:spPr>
      </p:pic>
      <p:sp>
        <p:nvSpPr>
          <p:cNvPr id="17" name="Freeform: Shape 16">
            <a:extLst>
              <a:ext uri="{FF2B5EF4-FFF2-40B4-BE49-F238E27FC236}">
                <a16:creationId xmlns:a16="http://schemas.microsoft.com/office/drawing/2014/main" id="{2CADB875-FAC3-4F92-97AF-0F355124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507" y="531632"/>
            <a:ext cx="5939686" cy="3481350"/>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 name="connsiteX0" fmla="*/ 0 w 824001"/>
              <a:gd name="connsiteY0" fmla="*/ 674404 h 703799"/>
              <a:gd name="connsiteX1" fmla="*/ 161562 w 824001"/>
              <a:gd name="connsiteY1" fmla="*/ 677810 h 703799"/>
              <a:gd name="connsiteX2" fmla="*/ 429494 w 824001"/>
              <a:gd name="connsiteY2" fmla="*/ 688873 h 703799"/>
              <a:gd name="connsiteX3" fmla="*/ 814209 w 824001"/>
              <a:gd name="connsiteY3" fmla="*/ 448725 h 703799"/>
              <a:gd name="connsiteX4" fmla="*/ 581207 w 824001"/>
              <a:gd name="connsiteY4" fmla="*/ 3581 h 703799"/>
              <a:gd name="connsiteX5" fmla="*/ 59263 w 824001"/>
              <a:gd name="connsiteY5" fmla="*/ 262365 h 703799"/>
              <a:gd name="connsiteX6" fmla="*/ 56596 w 824001"/>
              <a:gd name="connsiteY6" fmla="*/ 573356 h 703799"/>
              <a:gd name="connsiteX7" fmla="*/ 0 w 824001"/>
              <a:gd name="connsiteY7" fmla="*/ 674404 h 703799"/>
              <a:gd name="connsiteX0" fmla="*/ 0 w 823673"/>
              <a:gd name="connsiteY0" fmla="*/ 674404 h 755730"/>
              <a:gd name="connsiteX1" fmla="*/ 161562 w 823673"/>
              <a:gd name="connsiteY1" fmla="*/ 677810 h 755730"/>
              <a:gd name="connsiteX2" fmla="*/ 434348 w 823673"/>
              <a:gd name="connsiteY2" fmla="*/ 747403 h 755730"/>
              <a:gd name="connsiteX3" fmla="*/ 814209 w 823673"/>
              <a:gd name="connsiteY3" fmla="*/ 448725 h 755730"/>
              <a:gd name="connsiteX4" fmla="*/ 581207 w 823673"/>
              <a:gd name="connsiteY4" fmla="*/ 3581 h 755730"/>
              <a:gd name="connsiteX5" fmla="*/ 59263 w 823673"/>
              <a:gd name="connsiteY5" fmla="*/ 262365 h 755730"/>
              <a:gd name="connsiteX6" fmla="*/ 56596 w 823673"/>
              <a:gd name="connsiteY6" fmla="*/ 573356 h 755730"/>
              <a:gd name="connsiteX7" fmla="*/ 0 w 823673"/>
              <a:gd name="connsiteY7" fmla="*/ 674404 h 755730"/>
              <a:gd name="connsiteX0" fmla="*/ 0 w 818152"/>
              <a:gd name="connsiteY0" fmla="*/ 674404 h 751563"/>
              <a:gd name="connsiteX1" fmla="*/ 161562 w 818152"/>
              <a:gd name="connsiteY1" fmla="*/ 677810 h 751563"/>
              <a:gd name="connsiteX2" fmla="*/ 434348 w 818152"/>
              <a:gd name="connsiteY2" fmla="*/ 747403 h 751563"/>
              <a:gd name="connsiteX3" fmla="*/ 807818 w 818152"/>
              <a:gd name="connsiteY3" fmla="*/ 530751 h 751563"/>
              <a:gd name="connsiteX4" fmla="*/ 581207 w 818152"/>
              <a:gd name="connsiteY4" fmla="*/ 3581 h 751563"/>
              <a:gd name="connsiteX5" fmla="*/ 59263 w 818152"/>
              <a:gd name="connsiteY5" fmla="*/ 262365 h 751563"/>
              <a:gd name="connsiteX6" fmla="*/ 56596 w 818152"/>
              <a:gd name="connsiteY6" fmla="*/ 573356 h 751563"/>
              <a:gd name="connsiteX7" fmla="*/ 0 w 818152"/>
              <a:gd name="connsiteY7" fmla="*/ 674404 h 751563"/>
              <a:gd name="connsiteX0" fmla="*/ 0 w 811675"/>
              <a:gd name="connsiteY0" fmla="*/ 632123 h 709282"/>
              <a:gd name="connsiteX1" fmla="*/ 161562 w 811675"/>
              <a:gd name="connsiteY1" fmla="*/ 635529 h 709282"/>
              <a:gd name="connsiteX2" fmla="*/ 434348 w 811675"/>
              <a:gd name="connsiteY2" fmla="*/ 705122 h 709282"/>
              <a:gd name="connsiteX3" fmla="*/ 807818 w 811675"/>
              <a:gd name="connsiteY3" fmla="*/ 488470 h 709282"/>
              <a:gd name="connsiteX4" fmla="*/ 539422 w 811675"/>
              <a:gd name="connsiteY4" fmla="*/ 14273 h 709282"/>
              <a:gd name="connsiteX5" fmla="*/ 59263 w 811675"/>
              <a:gd name="connsiteY5" fmla="*/ 220084 h 709282"/>
              <a:gd name="connsiteX6" fmla="*/ 56596 w 811675"/>
              <a:gd name="connsiteY6" fmla="*/ 531075 h 709282"/>
              <a:gd name="connsiteX7" fmla="*/ 0 w 811675"/>
              <a:gd name="connsiteY7" fmla="*/ 632123 h 709282"/>
              <a:gd name="connsiteX0" fmla="*/ 0 w 767956"/>
              <a:gd name="connsiteY0" fmla="*/ 634879 h 709282"/>
              <a:gd name="connsiteX1" fmla="*/ 117843 w 767956"/>
              <a:gd name="connsiteY1" fmla="*/ 635529 h 709282"/>
              <a:gd name="connsiteX2" fmla="*/ 390629 w 767956"/>
              <a:gd name="connsiteY2" fmla="*/ 705122 h 709282"/>
              <a:gd name="connsiteX3" fmla="*/ 764099 w 767956"/>
              <a:gd name="connsiteY3" fmla="*/ 488470 h 709282"/>
              <a:gd name="connsiteX4" fmla="*/ 495703 w 767956"/>
              <a:gd name="connsiteY4" fmla="*/ 14273 h 709282"/>
              <a:gd name="connsiteX5" fmla="*/ 15544 w 767956"/>
              <a:gd name="connsiteY5" fmla="*/ 220084 h 709282"/>
              <a:gd name="connsiteX6" fmla="*/ 12877 w 767956"/>
              <a:gd name="connsiteY6" fmla="*/ 531075 h 709282"/>
              <a:gd name="connsiteX7" fmla="*/ 0 w 767956"/>
              <a:gd name="connsiteY7" fmla="*/ 634879 h 709282"/>
              <a:gd name="connsiteX0" fmla="*/ 0 w 767956"/>
              <a:gd name="connsiteY0" fmla="*/ 634879 h 709282"/>
              <a:gd name="connsiteX1" fmla="*/ 117843 w 767956"/>
              <a:gd name="connsiteY1" fmla="*/ 635529 h 709282"/>
              <a:gd name="connsiteX2" fmla="*/ 390629 w 767956"/>
              <a:gd name="connsiteY2" fmla="*/ 705122 h 709282"/>
              <a:gd name="connsiteX3" fmla="*/ 764099 w 767956"/>
              <a:gd name="connsiteY3" fmla="*/ 488470 h 709282"/>
              <a:gd name="connsiteX4" fmla="*/ 495703 w 767956"/>
              <a:gd name="connsiteY4" fmla="*/ 14273 h 709282"/>
              <a:gd name="connsiteX5" fmla="*/ 15544 w 767956"/>
              <a:gd name="connsiteY5" fmla="*/ 220084 h 709282"/>
              <a:gd name="connsiteX6" fmla="*/ 12877 w 767956"/>
              <a:gd name="connsiteY6" fmla="*/ 531075 h 709282"/>
              <a:gd name="connsiteX7" fmla="*/ 0 w 767956"/>
              <a:gd name="connsiteY7" fmla="*/ 634879 h 709282"/>
              <a:gd name="connsiteX0" fmla="*/ 0 w 767956"/>
              <a:gd name="connsiteY0" fmla="*/ 634879 h 707777"/>
              <a:gd name="connsiteX1" fmla="*/ 127362 w 767956"/>
              <a:gd name="connsiteY1" fmla="*/ 614050 h 707777"/>
              <a:gd name="connsiteX2" fmla="*/ 390629 w 767956"/>
              <a:gd name="connsiteY2" fmla="*/ 705122 h 707777"/>
              <a:gd name="connsiteX3" fmla="*/ 764099 w 767956"/>
              <a:gd name="connsiteY3" fmla="*/ 488470 h 707777"/>
              <a:gd name="connsiteX4" fmla="*/ 495703 w 767956"/>
              <a:gd name="connsiteY4" fmla="*/ 14273 h 707777"/>
              <a:gd name="connsiteX5" fmla="*/ 15544 w 767956"/>
              <a:gd name="connsiteY5" fmla="*/ 220084 h 707777"/>
              <a:gd name="connsiteX6" fmla="*/ 12877 w 767956"/>
              <a:gd name="connsiteY6" fmla="*/ 531075 h 707777"/>
              <a:gd name="connsiteX7" fmla="*/ 0 w 767956"/>
              <a:gd name="connsiteY7" fmla="*/ 634879 h 707777"/>
              <a:gd name="connsiteX0" fmla="*/ 29244 w 797200"/>
              <a:gd name="connsiteY0" fmla="*/ 634879 h 707777"/>
              <a:gd name="connsiteX1" fmla="*/ 156606 w 797200"/>
              <a:gd name="connsiteY1" fmla="*/ 614050 h 707777"/>
              <a:gd name="connsiteX2" fmla="*/ 419873 w 797200"/>
              <a:gd name="connsiteY2" fmla="*/ 705122 h 707777"/>
              <a:gd name="connsiteX3" fmla="*/ 793343 w 797200"/>
              <a:gd name="connsiteY3" fmla="*/ 488470 h 707777"/>
              <a:gd name="connsiteX4" fmla="*/ 524947 w 797200"/>
              <a:gd name="connsiteY4" fmla="*/ 14273 h 707777"/>
              <a:gd name="connsiteX5" fmla="*/ 44788 w 797200"/>
              <a:gd name="connsiteY5" fmla="*/ 220084 h 707777"/>
              <a:gd name="connsiteX6" fmla="*/ 0 w 797200"/>
              <a:gd name="connsiteY6" fmla="*/ 507813 h 707777"/>
              <a:gd name="connsiteX7" fmla="*/ 29244 w 797200"/>
              <a:gd name="connsiteY7" fmla="*/ 634879 h 707777"/>
              <a:gd name="connsiteX0" fmla="*/ 29244 w 797200"/>
              <a:gd name="connsiteY0" fmla="*/ 634879 h 707777"/>
              <a:gd name="connsiteX1" fmla="*/ 156606 w 797200"/>
              <a:gd name="connsiteY1" fmla="*/ 614050 h 707777"/>
              <a:gd name="connsiteX2" fmla="*/ 419873 w 797200"/>
              <a:gd name="connsiteY2" fmla="*/ 705122 h 707777"/>
              <a:gd name="connsiteX3" fmla="*/ 793343 w 797200"/>
              <a:gd name="connsiteY3" fmla="*/ 488470 h 707777"/>
              <a:gd name="connsiteX4" fmla="*/ 524947 w 797200"/>
              <a:gd name="connsiteY4" fmla="*/ 14273 h 707777"/>
              <a:gd name="connsiteX5" fmla="*/ 44788 w 797200"/>
              <a:gd name="connsiteY5" fmla="*/ 220084 h 707777"/>
              <a:gd name="connsiteX6" fmla="*/ 0 w 797200"/>
              <a:gd name="connsiteY6" fmla="*/ 507813 h 707777"/>
              <a:gd name="connsiteX7" fmla="*/ 29244 w 797200"/>
              <a:gd name="connsiteY7" fmla="*/ 634879 h 707777"/>
              <a:gd name="connsiteX0" fmla="*/ 29244 w 797200"/>
              <a:gd name="connsiteY0" fmla="*/ 634879 h 707777"/>
              <a:gd name="connsiteX1" fmla="*/ 156606 w 797200"/>
              <a:gd name="connsiteY1" fmla="*/ 614050 h 707777"/>
              <a:gd name="connsiteX2" fmla="*/ 419873 w 797200"/>
              <a:gd name="connsiteY2" fmla="*/ 705122 h 707777"/>
              <a:gd name="connsiteX3" fmla="*/ 793343 w 797200"/>
              <a:gd name="connsiteY3" fmla="*/ 488470 h 707777"/>
              <a:gd name="connsiteX4" fmla="*/ 524947 w 797200"/>
              <a:gd name="connsiteY4" fmla="*/ 14273 h 707777"/>
              <a:gd name="connsiteX5" fmla="*/ 44788 w 797200"/>
              <a:gd name="connsiteY5" fmla="*/ 220084 h 707777"/>
              <a:gd name="connsiteX6" fmla="*/ 0 w 797200"/>
              <a:gd name="connsiteY6" fmla="*/ 507813 h 707777"/>
              <a:gd name="connsiteX7" fmla="*/ 29244 w 797200"/>
              <a:gd name="connsiteY7" fmla="*/ 634879 h 707777"/>
              <a:gd name="connsiteX0" fmla="*/ 29244 w 796327"/>
              <a:gd name="connsiteY0" fmla="*/ 634879 h 685912"/>
              <a:gd name="connsiteX1" fmla="*/ 156606 w 796327"/>
              <a:gd name="connsiteY1" fmla="*/ 614050 h 685912"/>
              <a:gd name="connsiteX2" fmla="*/ 437313 w 796327"/>
              <a:gd name="connsiteY2" fmla="*/ 682670 h 685912"/>
              <a:gd name="connsiteX3" fmla="*/ 793343 w 796327"/>
              <a:gd name="connsiteY3" fmla="*/ 488470 h 685912"/>
              <a:gd name="connsiteX4" fmla="*/ 524947 w 796327"/>
              <a:gd name="connsiteY4" fmla="*/ 14273 h 685912"/>
              <a:gd name="connsiteX5" fmla="*/ 44788 w 796327"/>
              <a:gd name="connsiteY5" fmla="*/ 220084 h 685912"/>
              <a:gd name="connsiteX6" fmla="*/ 0 w 796327"/>
              <a:gd name="connsiteY6" fmla="*/ 507813 h 685912"/>
              <a:gd name="connsiteX7" fmla="*/ 29244 w 796327"/>
              <a:gd name="connsiteY7" fmla="*/ 634879 h 685912"/>
              <a:gd name="connsiteX0" fmla="*/ 29244 w 796327"/>
              <a:gd name="connsiteY0" fmla="*/ 634879 h 683983"/>
              <a:gd name="connsiteX1" fmla="*/ 156606 w 796327"/>
              <a:gd name="connsiteY1" fmla="*/ 614050 h 683983"/>
              <a:gd name="connsiteX2" fmla="*/ 437313 w 796327"/>
              <a:gd name="connsiteY2" fmla="*/ 682670 h 683983"/>
              <a:gd name="connsiteX3" fmla="*/ 793343 w 796327"/>
              <a:gd name="connsiteY3" fmla="*/ 488470 h 683983"/>
              <a:gd name="connsiteX4" fmla="*/ 524947 w 796327"/>
              <a:gd name="connsiteY4" fmla="*/ 14273 h 683983"/>
              <a:gd name="connsiteX5" fmla="*/ 44788 w 796327"/>
              <a:gd name="connsiteY5" fmla="*/ 220084 h 683983"/>
              <a:gd name="connsiteX6" fmla="*/ 0 w 796327"/>
              <a:gd name="connsiteY6" fmla="*/ 507813 h 683983"/>
              <a:gd name="connsiteX7" fmla="*/ 29244 w 796327"/>
              <a:gd name="connsiteY7" fmla="*/ 634879 h 683983"/>
              <a:gd name="connsiteX0" fmla="*/ 29244 w 796327"/>
              <a:gd name="connsiteY0" fmla="*/ 635035 h 684139"/>
              <a:gd name="connsiteX1" fmla="*/ 156606 w 796327"/>
              <a:gd name="connsiteY1" fmla="*/ 614206 h 684139"/>
              <a:gd name="connsiteX2" fmla="*/ 437313 w 796327"/>
              <a:gd name="connsiteY2" fmla="*/ 682826 h 684139"/>
              <a:gd name="connsiteX3" fmla="*/ 793343 w 796327"/>
              <a:gd name="connsiteY3" fmla="*/ 488626 h 684139"/>
              <a:gd name="connsiteX4" fmla="*/ 524947 w 796327"/>
              <a:gd name="connsiteY4" fmla="*/ 14429 h 684139"/>
              <a:gd name="connsiteX5" fmla="*/ 41691 w 796327"/>
              <a:gd name="connsiteY5" fmla="*/ 219718 h 684139"/>
              <a:gd name="connsiteX6" fmla="*/ 0 w 796327"/>
              <a:gd name="connsiteY6" fmla="*/ 507969 h 684139"/>
              <a:gd name="connsiteX7" fmla="*/ 29244 w 796327"/>
              <a:gd name="connsiteY7" fmla="*/ 635035 h 684139"/>
              <a:gd name="connsiteX0" fmla="*/ 35460 w 802543"/>
              <a:gd name="connsiteY0" fmla="*/ 635035 h 684139"/>
              <a:gd name="connsiteX1" fmla="*/ 162822 w 802543"/>
              <a:gd name="connsiteY1" fmla="*/ 614206 h 684139"/>
              <a:gd name="connsiteX2" fmla="*/ 443529 w 802543"/>
              <a:gd name="connsiteY2" fmla="*/ 682826 h 684139"/>
              <a:gd name="connsiteX3" fmla="*/ 799559 w 802543"/>
              <a:gd name="connsiteY3" fmla="*/ 488626 h 684139"/>
              <a:gd name="connsiteX4" fmla="*/ 531163 w 802543"/>
              <a:gd name="connsiteY4" fmla="*/ 14429 h 684139"/>
              <a:gd name="connsiteX5" fmla="*/ 47907 w 802543"/>
              <a:gd name="connsiteY5" fmla="*/ 219718 h 684139"/>
              <a:gd name="connsiteX6" fmla="*/ 6216 w 802543"/>
              <a:gd name="connsiteY6" fmla="*/ 507969 h 684139"/>
              <a:gd name="connsiteX7" fmla="*/ 35460 w 802543"/>
              <a:gd name="connsiteY7" fmla="*/ 635035 h 684139"/>
              <a:gd name="connsiteX0" fmla="*/ 59762 w 826845"/>
              <a:gd name="connsiteY0" fmla="*/ 635035 h 684139"/>
              <a:gd name="connsiteX1" fmla="*/ 187124 w 826845"/>
              <a:gd name="connsiteY1" fmla="*/ 614206 h 684139"/>
              <a:gd name="connsiteX2" fmla="*/ 467831 w 826845"/>
              <a:gd name="connsiteY2" fmla="*/ 682826 h 684139"/>
              <a:gd name="connsiteX3" fmla="*/ 823861 w 826845"/>
              <a:gd name="connsiteY3" fmla="*/ 488626 h 684139"/>
              <a:gd name="connsiteX4" fmla="*/ 555465 w 826845"/>
              <a:gd name="connsiteY4" fmla="*/ 14429 h 684139"/>
              <a:gd name="connsiteX5" fmla="*/ 72209 w 826845"/>
              <a:gd name="connsiteY5" fmla="*/ 219718 h 684139"/>
              <a:gd name="connsiteX6" fmla="*/ 30518 w 826845"/>
              <a:gd name="connsiteY6" fmla="*/ 507969 h 684139"/>
              <a:gd name="connsiteX7" fmla="*/ 59762 w 826845"/>
              <a:gd name="connsiteY7" fmla="*/ 635035 h 684139"/>
              <a:gd name="connsiteX0" fmla="*/ 59762 w 826845"/>
              <a:gd name="connsiteY0" fmla="*/ 625023 h 674127"/>
              <a:gd name="connsiteX1" fmla="*/ 187124 w 826845"/>
              <a:gd name="connsiteY1" fmla="*/ 604194 h 674127"/>
              <a:gd name="connsiteX2" fmla="*/ 467831 w 826845"/>
              <a:gd name="connsiteY2" fmla="*/ 672814 h 674127"/>
              <a:gd name="connsiteX3" fmla="*/ 823861 w 826845"/>
              <a:gd name="connsiteY3" fmla="*/ 478614 h 674127"/>
              <a:gd name="connsiteX4" fmla="*/ 555465 w 826845"/>
              <a:gd name="connsiteY4" fmla="*/ 4417 h 674127"/>
              <a:gd name="connsiteX5" fmla="*/ 72209 w 826845"/>
              <a:gd name="connsiteY5" fmla="*/ 209706 h 674127"/>
              <a:gd name="connsiteX6" fmla="*/ 30518 w 826845"/>
              <a:gd name="connsiteY6" fmla="*/ 497957 h 674127"/>
              <a:gd name="connsiteX7" fmla="*/ 59762 w 826845"/>
              <a:gd name="connsiteY7" fmla="*/ 625023 h 674127"/>
              <a:gd name="connsiteX0" fmla="*/ 65786 w 832869"/>
              <a:gd name="connsiteY0" fmla="*/ 662378 h 711482"/>
              <a:gd name="connsiteX1" fmla="*/ 193148 w 832869"/>
              <a:gd name="connsiteY1" fmla="*/ 641549 h 711482"/>
              <a:gd name="connsiteX2" fmla="*/ 473855 w 832869"/>
              <a:gd name="connsiteY2" fmla="*/ 710169 h 711482"/>
              <a:gd name="connsiteX3" fmla="*/ 829885 w 832869"/>
              <a:gd name="connsiteY3" fmla="*/ 515969 h 711482"/>
              <a:gd name="connsiteX4" fmla="*/ 561489 w 832869"/>
              <a:gd name="connsiteY4" fmla="*/ 41772 h 711482"/>
              <a:gd name="connsiteX5" fmla="*/ 61264 w 832869"/>
              <a:gd name="connsiteY5" fmla="*/ 142628 h 711482"/>
              <a:gd name="connsiteX6" fmla="*/ 36542 w 832869"/>
              <a:gd name="connsiteY6" fmla="*/ 535312 h 711482"/>
              <a:gd name="connsiteX7" fmla="*/ 65786 w 832869"/>
              <a:gd name="connsiteY7" fmla="*/ 662378 h 711482"/>
              <a:gd name="connsiteX0" fmla="*/ 64916 w 831999"/>
              <a:gd name="connsiteY0" fmla="*/ 656121 h 705225"/>
              <a:gd name="connsiteX1" fmla="*/ 192278 w 831999"/>
              <a:gd name="connsiteY1" fmla="*/ 635292 h 705225"/>
              <a:gd name="connsiteX2" fmla="*/ 472985 w 831999"/>
              <a:gd name="connsiteY2" fmla="*/ 703912 h 705225"/>
              <a:gd name="connsiteX3" fmla="*/ 829015 w 831999"/>
              <a:gd name="connsiteY3" fmla="*/ 509712 h 705225"/>
              <a:gd name="connsiteX4" fmla="*/ 560619 w 831999"/>
              <a:gd name="connsiteY4" fmla="*/ 35515 h 705225"/>
              <a:gd name="connsiteX5" fmla="*/ 62604 w 831999"/>
              <a:gd name="connsiteY5" fmla="*/ 148286 h 705225"/>
              <a:gd name="connsiteX6" fmla="*/ 35672 w 831999"/>
              <a:gd name="connsiteY6" fmla="*/ 529055 h 705225"/>
              <a:gd name="connsiteX7" fmla="*/ 64916 w 831999"/>
              <a:gd name="connsiteY7" fmla="*/ 656121 h 705225"/>
              <a:gd name="connsiteX0" fmla="*/ 64916 w 806856"/>
              <a:gd name="connsiteY0" fmla="*/ 656121 h 707053"/>
              <a:gd name="connsiteX1" fmla="*/ 192278 w 806856"/>
              <a:gd name="connsiteY1" fmla="*/ 635292 h 707053"/>
              <a:gd name="connsiteX2" fmla="*/ 472985 w 806856"/>
              <a:gd name="connsiteY2" fmla="*/ 703912 h 707053"/>
              <a:gd name="connsiteX3" fmla="*/ 802154 w 806856"/>
              <a:gd name="connsiteY3" fmla="*/ 512107 h 707053"/>
              <a:gd name="connsiteX4" fmla="*/ 560619 w 806856"/>
              <a:gd name="connsiteY4" fmla="*/ 35515 h 707053"/>
              <a:gd name="connsiteX5" fmla="*/ 62604 w 806856"/>
              <a:gd name="connsiteY5" fmla="*/ 148286 h 707053"/>
              <a:gd name="connsiteX6" fmla="*/ 35672 w 806856"/>
              <a:gd name="connsiteY6" fmla="*/ 529055 h 707053"/>
              <a:gd name="connsiteX7" fmla="*/ 64916 w 806856"/>
              <a:gd name="connsiteY7" fmla="*/ 656121 h 707053"/>
              <a:gd name="connsiteX0" fmla="*/ 64916 w 807710"/>
              <a:gd name="connsiteY0" fmla="*/ 656121 h 707053"/>
              <a:gd name="connsiteX1" fmla="*/ 192278 w 807710"/>
              <a:gd name="connsiteY1" fmla="*/ 635292 h 707053"/>
              <a:gd name="connsiteX2" fmla="*/ 472985 w 807710"/>
              <a:gd name="connsiteY2" fmla="*/ 703912 h 707053"/>
              <a:gd name="connsiteX3" fmla="*/ 802154 w 807710"/>
              <a:gd name="connsiteY3" fmla="*/ 512107 h 707053"/>
              <a:gd name="connsiteX4" fmla="*/ 560619 w 807710"/>
              <a:gd name="connsiteY4" fmla="*/ 35515 h 707053"/>
              <a:gd name="connsiteX5" fmla="*/ 62604 w 807710"/>
              <a:gd name="connsiteY5" fmla="*/ 148286 h 707053"/>
              <a:gd name="connsiteX6" fmla="*/ 35672 w 807710"/>
              <a:gd name="connsiteY6" fmla="*/ 529055 h 707053"/>
              <a:gd name="connsiteX7" fmla="*/ 64916 w 807710"/>
              <a:gd name="connsiteY7" fmla="*/ 656121 h 707053"/>
              <a:gd name="connsiteX0" fmla="*/ 64916 w 807710"/>
              <a:gd name="connsiteY0" fmla="*/ 656121 h 706425"/>
              <a:gd name="connsiteX1" fmla="*/ 191439 w 807710"/>
              <a:gd name="connsiteY1" fmla="*/ 625917 h 706425"/>
              <a:gd name="connsiteX2" fmla="*/ 472985 w 807710"/>
              <a:gd name="connsiteY2" fmla="*/ 703912 h 706425"/>
              <a:gd name="connsiteX3" fmla="*/ 802154 w 807710"/>
              <a:gd name="connsiteY3" fmla="*/ 512107 h 706425"/>
              <a:gd name="connsiteX4" fmla="*/ 560619 w 807710"/>
              <a:gd name="connsiteY4" fmla="*/ 35515 h 706425"/>
              <a:gd name="connsiteX5" fmla="*/ 62604 w 807710"/>
              <a:gd name="connsiteY5" fmla="*/ 148286 h 706425"/>
              <a:gd name="connsiteX6" fmla="*/ 35672 w 807710"/>
              <a:gd name="connsiteY6" fmla="*/ 529055 h 706425"/>
              <a:gd name="connsiteX7" fmla="*/ 64916 w 807710"/>
              <a:gd name="connsiteY7" fmla="*/ 656121 h 706425"/>
              <a:gd name="connsiteX0" fmla="*/ 64916 w 807710"/>
              <a:gd name="connsiteY0" fmla="*/ 656121 h 704007"/>
              <a:gd name="connsiteX1" fmla="*/ 191439 w 807710"/>
              <a:gd name="connsiteY1" fmla="*/ 625917 h 704007"/>
              <a:gd name="connsiteX2" fmla="*/ 472985 w 807710"/>
              <a:gd name="connsiteY2" fmla="*/ 703912 h 704007"/>
              <a:gd name="connsiteX3" fmla="*/ 802154 w 807710"/>
              <a:gd name="connsiteY3" fmla="*/ 512107 h 704007"/>
              <a:gd name="connsiteX4" fmla="*/ 560619 w 807710"/>
              <a:gd name="connsiteY4" fmla="*/ 35515 h 704007"/>
              <a:gd name="connsiteX5" fmla="*/ 62604 w 807710"/>
              <a:gd name="connsiteY5" fmla="*/ 148286 h 704007"/>
              <a:gd name="connsiteX6" fmla="*/ 35672 w 807710"/>
              <a:gd name="connsiteY6" fmla="*/ 529055 h 704007"/>
              <a:gd name="connsiteX7" fmla="*/ 64916 w 807710"/>
              <a:gd name="connsiteY7" fmla="*/ 656121 h 704007"/>
              <a:gd name="connsiteX0" fmla="*/ 64916 w 807710"/>
              <a:gd name="connsiteY0" fmla="*/ 656121 h 706505"/>
              <a:gd name="connsiteX1" fmla="*/ 199183 w 807710"/>
              <a:gd name="connsiteY1" fmla="*/ 627223 h 706505"/>
              <a:gd name="connsiteX2" fmla="*/ 472985 w 807710"/>
              <a:gd name="connsiteY2" fmla="*/ 703912 h 706505"/>
              <a:gd name="connsiteX3" fmla="*/ 802154 w 807710"/>
              <a:gd name="connsiteY3" fmla="*/ 512107 h 706505"/>
              <a:gd name="connsiteX4" fmla="*/ 560619 w 807710"/>
              <a:gd name="connsiteY4" fmla="*/ 35515 h 706505"/>
              <a:gd name="connsiteX5" fmla="*/ 62604 w 807710"/>
              <a:gd name="connsiteY5" fmla="*/ 148286 h 706505"/>
              <a:gd name="connsiteX6" fmla="*/ 35672 w 807710"/>
              <a:gd name="connsiteY6" fmla="*/ 529055 h 706505"/>
              <a:gd name="connsiteX7" fmla="*/ 64916 w 807710"/>
              <a:gd name="connsiteY7" fmla="*/ 656121 h 706505"/>
              <a:gd name="connsiteX0" fmla="*/ 64916 w 807710"/>
              <a:gd name="connsiteY0" fmla="*/ 656121 h 706505"/>
              <a:gd name="connsiteX1" fmla="*/ 199183 w 807710"/>
              <a:gd name="connsiteY1" fmla="*/ 627223 h 706505"/>
              <a:gd name="connsiteX2" fmla="*/ 472985 w 807710"/>
              <a:gd name="connsiteY2" fmla="*/ 703912 h 706505"/>
              <a:gd name="connsiteX3" fmla="*/ 802154 w 807710"/>
              <a:gd name="connsiteY3" fmla="*/ 512107 h 706505"/>
              <a:gd name="connsiteX4" fmla="*/ 560619 w 807710"/>
              <a:gd name="connsiteY4" fmla="*/ 35515 h 706505"/>
              <a:gd name="connsiteX5" fmla="*/ 62604 w 807710"/>
              <a:gd name="connsiteY5" fmla="*/ 148286 h 706505"/>
              <a:gd name="connsiteX6" fmla="*/ 35672 w 807710"/>
              <a:gd name="connsiteY6" fmla="*/ 529055 h 706505"/>
              <a:gd name="connsiteX7" fmla="*/ 64916 w 807710"/>
              <a:gd name="connsiteY7" fmla="*/ 656121 h 706505"/>
              <a:gd name="connsiteX0" fmla="*/ 64916 w 807710"/>
              <a:gd name="connsiteY0" fmla="*/ 656121 h 706505"/>
              <a:gd name="connsiteX1" fmla="*/ 199183 w 807710"/>
              <a:gd name="connsiteY1" fmla="*/ 627223 h 706505"/>
              <a:gd name="connsiteX2" fmla="*/ 472985 w 807710"/>
              <a:gd name="connsiteY2" fmla="*/ 703912 h 706505"/>
              <a:gd name="connsiteX3" fmla="*/ 802154 w 807710"/>
              <a:gd name="connsiteY3" fmla="*/ 512107 h 706505"/>
              <a:gd name="connsiteX4" fmla="*/ 560619 w 807710"/>
              <a:gd name="connsiteY4" fmla="*/ 35515 h 706505"/>
              <a:gd name="connsiteX5" fmla="*/ 62604 w 807710"/>
              <a:gd name="connsiteY5" fmla="*/ 148286 h 706505"/>
              <a:gd name="connsiteX6" fmla="*/ 35672 w 807710"/>
              <a:gd name="connsiteY6" fmla="*/ 529055 h 706505"/>
              <a:gd name="connsiteX7" fmla="*/ 64916 w 807710"/>
              <a:gd name="connsiteY7" fmla="*/ 656121 h 706505"/>
              <a:gd name="connsiteX0" fmla="*/ 64916 w 807710"/>
              <a:gd name="connsiteY0" fmla="*/ 656121 h 706199"/>
              <a:gd name="connsiteX1" fmla="*/ 182325 w 807710"/>
              <a:gd name="connsiteY1" fmla="*/ 622071 h 706199"/>
              <a:gd name="connsiteX2" fmla="*/ 472985 w 807710"/>
              <a:gd name="connsiteY2" fmla="*/ 703912 h 706199"/>
              <a:gd name="connsiteX3" fmla="*/ 802154 w 807710"/>
              <a:gd name="connsiteY3" fmla="*/ 512107 h 706199"/>
              <a:gd name="connsiteX4" fmla="*/ 560619 w 807710"/>
              <a:gd name="connsiteY4" fmla="*/ 35515 h 706199"/>
              <a:gd name="connsiteX5" fmla="*/ 62604 w 807710"/>
              <a:gd name="connsiteY5" fmla="*/ 148286 h 706199"/>
              <a:gd name="connsiteX6" fmla="*/ 35672 w 807710"/>
              <a:gd name="connsiteY6" fmla="*/ 529055 h 706199"/>
              <a:gd name="connsiteX7" fmla="*/ 64916 w 807710"/>
              <a:gd name="connsiteY7" fmla="*/ 656121 h 706199"/>
              <a:gd name="connsiteX0" fmla="*/ 64916 w 807710"/>
              <a:gd name="connsiteY0" fmla="*/ 656121 h 706132"/>
              <a:gd name="connsiteX1" fmla="*/ 182325 w 807710"/>
              <a:gd name="connsiteY1" fmla="*/ 622071 h 706132"/>
              <a:gd name="connsiteX2" fmla="*/ 472985 w 807710"/>
              <a:gd name="connsiteY2" fmla="*/ 703912 h 706132"/>
              <a:gd name="connsiteX3" fmla="*/ 802154 w 807710"/>
              <a:gd name="connsiteY3" fmla="*/ 512107 h 706132"/>
              <a:gd name="connsiteX4" fmla="*/ 560619 w 807710"/>
              <a:gd name="connsiteY4" fmla="*/ 35515 h 706132"/>
              <a:gd name="connsiteX5" fmla="*/ 62604 w 807710"/>
              <a:gd name="connsiteY5" fmla="*/ 148286 h 706132"/>
              <a:gd name="connsiteX6" fmla="*/ 35672 w 807710"/>
              <a:gd name="connsiteY6" fmla="*/ 529055 h 706132"/>
              <a:gd name="connsiteX7" fmla="*/ 64916 w 807710"/>
              <a:gd name="connsiteY7" fmla="*/ 656121 h 706132"/>
              <a:gd name="connsiteX0" fmla="*/ 64916 w 810075"/>
              <a:gd name="connsiteY0" fmla="*/ 656121 h 697696"/>
              <a:gd name="connsiteX1" fmla="*/ 182325 w 810075"/>
              <a:gd name="connsiteY1" fmla="*/ 622071 h 697696"/>
              <a:gd name="connsiteX2" fmla="*/ 421877 w 810075"/>
              <a:gd name="connsiteY2" fmla="*/ 695293 h 697696"/>
              <a:gd name="connsiteX3" fmla="*/ 802154 w 810075"/>
              <a:gd name="connsiteY3" fmla="*/ 512107 h 697696"/>
              <a:gd name="connsiteX4" fmla="*/ 560619 w 810075"/>
              <a:gd name="connsiteY4" fmla="*/ 35515 h 697696"/>
              <a:gd name="connsiteX5" fmla="*/ 62604 w 810075"/>
              <a:gd name="connsiteY5" fmla="*/ 148286 h 697696"/>
              <a:gd name="connsiteX6" fmla="*/ 35672 w 810075"/>
              <a:gd name="connsiteY6" fmla="*/ 529055 h 697696"/>
              <a:gd name="connsiteX7" fmla="*/ 64916 w 810075"/>
              <a:gd name="connsiteY7" fmla="*/ 656121 h 697696"/>
              <a:gd name="connsiteX0" fmla="*/ 64916 w 812919"/>
              <a:gd name="connsiteY0" fmla="*/ 656121 h 697696"/>
              <a:gd name="connsiteX1" fmla="*/ 182325 w 812919"/>
              <a:gd name="connsiteY1" fmla="*/ 622071 h 697696"/>
              <a:gd name="connsiteX2" fmla="*/ 421877 w 812919"/>
              <a:gd name="connsiteY2" fmla="*/ 695293 h 697696"/>
              <a:gd name="connsiteX3" fmla="*/ 802154 w 812919"/>
              <a:gd name="connsiteY3" fmla="*/ 512107 h 697696"/>
              <a:gd name="connsiteX4" fmla="*/ 560619 w 812919"/>
              <a:gd name="connsiteY4" fmla="*/ 35515 h 697696"/>
              <a:gd name="connsiteX5" fmla="*/ 62604 w 812919"/>
              <a:gd name="connsiteY5" fmla="*/ 148286 h 697696"/>
              <a:gd name="connsiteX6" fmla="*/ 35672 w 812919"/>
              <a:gd name="connsiteY6" fmla="*/ 529055 h 697696"/>
              <a:gd name="connsiteX7" fmla="*/ 64916 w 812919"/>
              <a:gd name="connsiteY7" fmla="*/ 656121 h 697696"/>
              <a:gd name="connsiteX0" fmla="*/ 64916 w 810041"/>
              <a:gd name="connsiteY0" fmla="*/ 656121 h 691028"/>
              <a:gd name="connsiteX1" fmla="*/ 182325 w 810041"/>
              <a:gd name="connsiteY1" fmla="*/ 622071 h 691028"/>
              <a:gd name="connsiteX2" fmla="*/ 422410 w 810041"/>
              <a:gd name="connsiteY2" fmla="*/ 688458 h 691028"/>
              <a:gd name="connsiteX3" fmla="*/ 802154 w 810041"/>
              <a:gd name="connsiteY3" fmla="*/ 512107 h 691028"/>
              <a:gd name="connsiteX4" fmla="*/ 560619 w 810041"/>
              <a:gd name="connsiteY4" fmla="*/ 35515 h 691028"/>
              <a:gd name="connsiteX5" fmla="*/ 62604 w 810041"/>
              <a:gd name="connsiteY5" fmla="*/ 148286 h 691028"/>
              <a:gd name="connsiteX6" fmla="*/ 35672 w 810041"/>
              <a:gd name="connsiteY6" fmla="*/ 529055 h 691028"/>
              <a:gd name="connsiteX7" fmla="*/ 64916 w 810041"/>
              <a:gd name="connsiteY7" fmla="*/ 656121 h 691028"/>
              <a:gd name="connsiteX0" fmla="*/ 64916 w 810041"/>
              <a:gd name="connsiteY0" fmla="*/ 656121 h 688859"/>
              <a:gd name="connsiteX1" fmla="*/ 182325 w 810041"/>
              <a:gd name="connsiteY1" fmla="*/ 622071 h 688859"/>
              <a:gd name="connsiteX2" fmla="*/ 422410 w 810041"/>
              <a:gd name="connsiteY2" fmla="*/ 688458 h 688859"/>
              <a:gd name="connsiteX3" fmla="*/ 802154 w 810041"/>
              <a:gd name="connsiteY3" fmla="*/ 512107 h 688859"/>
              <a:gd name="connsiteX4" fmla="*/ 560619 w 810041"/>
              <a:gd name="connsiteY4" fmla="*/ 35515 h 688859"/>
              <a:gd name="connsiteX5" fmla="*/ 62604 w 810041"/>
              <a:gd name="connsiteY5" fmla="*/ 148286 h 688859"/>
              <a:gd name="connsiteX6" fmla="*/ 35672 w 810041"/>
              <a:gd name="connsiteY6" fmla="*/ 529055 h 688859"/>
              <a:gd name="connsiteX7" fmla="*/ 64916 w 810041"/>
              <a:gd name="connsiteY7" fmla="*/ 656121 h 688859"/>
              <a:gd name="connsiteX0" fmla="*/ 64916 w 790781"/>
              <a:gd name="connsiteY0" fmla="*/ 656121 h 690904"/>
              <a:gd name="connsiteX1" fmla="*/ 182325 w 790781"/>
              <a:gd name="connsiteY1" fmla="*/ 622071 h 690904"/>
              <a:gd name="connsiteX2" fmla="*/ 422410 w 790781"/>
              <a:gd name="connsiteY2" fmla="*/ 688458 h 690904"/>
              <a:gd name="connsiteX3" fmla="*/ 779939 w 790781"/>
              <a:gd name="connsiteY3" fmla="*/ 515286 h 690904"/>
              <a:gd name="connsiteX4" fmla="*/ 560619 w 790781"/>
              <a:gd name="connsiteY4" fmla="*/ 35515 h 690904"/>
              <a:gd name="connsiteX5" fmla="*/ 62604 w 790781"/>
              <a:gd name="connsiteY5" fmla="*/ 148286 h 690904"/>
              <a:gd name="connsiteX6" fmla="*/ 35672 w 790781"/>
              <a:gd name="connsiteY6" fmla="*/ 529055 h 690904"/>
              <a:gd name="connsiteX7" fmla="*/ 64916 w 790781"/>
              <a:gd name="connsiteY7" fmla="*/ 656121 h 690904"/>
              <a:gd name="connsiteX0" fmla="*/ 64916 w 793028"/>
              <a:gd name="connsiteY0" fmla="*/ 656121 h 690904"/>
              <a:gd name="connsiteX1" fmla="*/ 182325 w 793028"/>
              <a:gd name="connsiteY1" fmla="*/ 622071 h 690904"/>
              <a:gd name="connsiteX2" fmla="*/ 422410 w 793028"/>
              <a:gd name="connsiteY2" fmla="*/ 688458 h 690904"/>
              <a:gd name="connsiteX3" fmla="*/ 779939 w 793028"/>
              <a:gd name="connsiteY3" fmla="*/ 515286 h 690904"/>
              <a:gd name="connsiteX4" fmla="*/ 560619 w 793028"/>
              <a:gd name="connsiteY4" fmla="*/ 35515 h 690904"/>
              <a:gd name="connsiteX5" fmla="*/ 62604 w 793028"/>
              <a:gd name="connsiteY5" fmla="*/ 148286 h 690904"/>
              <a:gd name="connsiteX6" fmla="*/ 35672 w 793028"/>
              <a:gd name="connsiteY6" fmla="*/ 529055 h 690904"/>
              <a:gd name="connsiteX7" fmla="*/ 64916 w 793028"/>
              <a:gd name="connsiteY7" fmla="*/ 656121 h 690904"/>
              <a:gd name="connsiteX0" fmla="*/ 64916 w 790343"/>
              <a:gd name="connsiteY0" fmla="*/ 656121 h 691923"/>
              <a:gd name="connsiteX1" fmla="*/ 182325 w 790343"/>
              <a:gd name="connsiteY1" fmla="*/ 622071 h 691923"/>
              <a:gd name="connsiteX2" fmla="*/ 428605 w 790343"/>
              <a:gd name="connsiteY2" fmla="*/ 689503 h 691923"/>
              <a:gd name="connsiteX3" fmla="*/ 779939 w 790343"/>
              <a:gd name="connsiteY3" fmla="*/ 515286 h 691923"/>
              <a:gd name="connsiteX4" fmla="*/ 560619 w 790343"/>
              <a:gd name="connsiteY4" fmla="*/ 35515 h 691923"/>
              <a:gd name="connsiteX5" fmla="*/ 62604 w 790343"/>
              <a:gd name="connsiteY5" fmla="*/ 148286 h 691923"/>
              <a:gd name="connsiteX6" fmla="*/ 35672 w 790343"/>
              <a:gd name="connsiteY6" fmla="*/ 529055 h 691923"/>
              <a:gd name="connsiteX7" fmla="*/ 64916 w 790343"/>
              <a:gd name="connsiteY7" fmla="*/ 656121 h 691923"/>
              <a:gd name="connsiteX0" fmla="*/ 64916 w 790343"/>
              <a:gd name="connsiteY0" fmla="*/ 656121 h 689947"/>
              <a:gd name="connsiteX1" fmla="*/ 182325 w 790343"/>
              <a:gd name="connsiteY1" fmla="*/ 622071 h 689947"/>
              <a:gd name="connsiteX2" fmla="*/ 428605 w 790343"/>
              <a:gd name="connsiteY2" fmla="*/ 689503 h 689947"/>
              <a:gd name="connsiteX3" fmla="*/ 779939 w 790343"/>
              <a:gd name="connsiteY3" fmla="*/ 515286 h 689947"/>
              <a:gd name="connsiteX4" fmla="*/ 560619 w 790343"/>
              <a:gd name="connsiteY4" fmla="*/ 35515 h 689947"/>
              <a:gd name="connsiteX5" fmla="*/ 62604 w 790343"/>
              <a:gd name="connsiteY5" fmla="*/ 148286 h 689947"/>
              <a:gd name="connsiteX6" fmla="*/ 35672 w 790343"/>
              <a:gd name="connsiteY6" fmla="*/ 529055 h 689947"/>
              <a:gd name="connsiteX7" fmla="*/ 64916 w 790343"/>
              <a:gd name="connsiteY7" fmla="*/ 656121 h 689947"/>
              <a:gd name="connsiteX0" fmla="*/ 64916 w 790343"/>
              <a:gd name="connsiteY0" fmla="*/ 656121 h 689777"/>
              <a:gd name="connsiteX1" fmla="*/ 182325 w 790343"/>
              <a:gd name="connsiteY1" fmla="*/ 622071 h 689777"/>
              <a:gd name="connsiteX2" fmla="*/ 428605 w 790343"/>
              <a:gd name="connsiteY2" fmla="*/ 689503 h 689777"/>
              <a:gd name="connsiteX3" fmla="*/ 779939 w 790343"/>
              <a:gd name="connsiteY3" fmla="*/ 515286 h 689777"/>
              <a:gd name="connsiteX4" fmla="*/ 560619 w 790343"/>
              <a:gd name="connsiteY4" fmla="*/ 35515 h 689777"/>
              <a:gd name="connsiteX5" fmla="*/ 62604 w 790343"/>
              <a:gd name="connsiteY5" fmla="*/ 148286 h 689777"/>
              <a:gd name="connsiteX6" fmla="*/ 35672 w 790343"/>
              <a:gd name="connsiteY6" fmla="*/ 529055 h 689777"/>
              <a:gd name="connsiteX7" fmla="*/ 64916 w 790343"/>
              <a:gd name="connsiteY7" fmla="*/ 656121 h 689777"/>
              <a:gd name="connsiteX0" fmla="*/ 64916 w 790280"/>
              <a:gd name="connsiteY0" fmla="*/ 656121 h 678431"/>
              <a:gd name="connsiteX1" fmla="*/ 182325 w 790280"/>
              <a:gd name="connsiteY1" fmla="*/ 622071 h 678431"/>
              <a:gd name="connsiteX2" fmla="*/ 429493 w 790280"/>
              <a:gd name="connsiteY2" fmla="*/ 678110 h 678431"/>
              <a:gd name="connsiteX3" fmla="*/ 779939 w 790280"/>
              <a:gd name="connsiteY3" fmla="*/ 515286 h 678431"/>
              <a:gd name="connsiteX4" fmla="*/ 560619 w 790280"/>
              <a:gd name="connsiteY4" fmla="*/ 35515 h 678431"/>
              <a:gd name="connsiteX5" fmla="*/ 62604 w 790280"/>
              <a:gd name="connsiteY5" fmla="*/ 148286 h 678431"/>
              <a:gd name="connsiteX6" fmla="*/ 35672 w 790280"/>
              <a:gd name="connsiteY6" fmla="*/ 529055 h 678431"/>
              <a:gd name="connsiteX7" fmla="*/ 64916 w 790280"/>
              <a:gd name="connsiteY7" fmla="*/ 656121 h 678431"/>
              <a:gd name="connsiteX0" fmla="*/ 70894 w 796258"/>
              <a:gd name="connsiteY0" fmla="*/ 656121 h 678431"/>
              <a:gd name="connsiteX1" fmla="*/ 188303 w 796258"/>
              <a:gd name="connsiteY1" fmla="*/ 622071 h 678431"/>
              <a:gd name="connsiteX2" fmla="*/ 435471 w 796258"/>
              <a:gd name="connsiteY2" fmla="*/ 678110 h 678431"/>
              <a:gd name="connsiteX3" fmla="*/ 785917 w 796258"/>
              <a:gd name="connsiteY3" fmla="*/ 515286 h 678431"/>
              <a:gd name="connsiteX4" fmla="*/ 566597 w 796258"/>
              <a:gd name="connsiteY4" fmla="*/ 35515 h 678431"/>
              <a:gd name="connsiteX5" fmla="*/ 68582 w 796258"/>
              <a:gd name="connsiteY5" fmla="*/ 148286 h 678431"/>
              <a:gd name="connsiteX6" fmla="*/ 41650 w 796258"/>
              <a:gd name="connsiteY6" fmla="*/ 529055 h 678431"/>
              <a:gd name="connsiteX7" fmla="*/ 70894 w 796258"/>
              <a:gd name="connsiteY7" fmla="*/ 656121 h 678431"/>
              <a:gd name="connsiteX0" fmla="*/ 70894 w 788238"/>
              <a:gd name="connsiteY0" fmla="*/ 660976 h 683286"/>
              <a:gd name="connsiteX1" fmla="*/ 188303 w 788238"/>
              <a:gd name="connsiteY1" fmla="*/ 626926 h 683286"/>
              <a:gd name="connsiteX2" fmla="*/ 435471 w 788238"/>
              <a:gd name="connsiteY2" fmla="*/ 682965 h 683286"/>
              <a:gd name="connsiteX3" fmla="*/ 785917 w 788238"/>
              <a:gd name="connsiteY3" fmla="*/ 520141 h 683286"/>
              <a:gd name="connsiteX4" fmla="*/ 566597 w 788238"/>
              <a:gd name="connsiteY4" fmla="*/ 40370 h 683286"/>
              <a:gd name="connsiteX5" fmla="*/ 130241 w 788238"/>
              <a:gd name="connsiteY5" fmla="*/ 37790 h 683286"/>
              <a:gd name="connsiteX6" fmla="*/ 68582 w 788238"/>
              <a:gd name="connsiteY6" fmla="*/ 153141 h 683286"/>
              <a:gd name="connsiteX7" fmla="*/ 41650 w 788238"/>
              <a:gd name="connsiteY7" fmla="*/ 533910 h 683286"/>
              <a:gd name="connsiteX8" fmla="*/ 70894 w 788238"/>
              <a:gd name="connsiteY8" fmla="*/ 660976 h 683286"/>
              <a:gd name="connsiteX0" fmla="*/ 102394 w 819738"/>
              <a:gd name="connsiteY0" fmla="*/ 660976 h 683286"/>
              <a:gd name="connsiteX1" fmla="*/ 219803 w 819738"/>
              <a:gd name="connsiteY1" fmla="*/ 626926 h 683286"/>
              <a:gd name="connsiteX2" fmla="*/ 466971 w 819738"/>
              <a:gd name="connsiteY2" fmla="*/ 682965 h 683286"/>
              <a:gd name="connsiteX3" fmla="*/ 817417 w 819738"/>
              <a:gd name="connsiteY3" fmla="*/ 520141 h 683286"/>
              <a:gd name="connsiteX4" fmla="*/ 598097 w 819738"/>
              <a:gd name="connsiteY4" fmla="*/ 40370 h 683286"/>
              <a:gd name="connsiteX5" fmla="*/ 161741 w 819738"/>
              <a:gd name="connsiteY5" fmla="*/ 37790 h 683286"/>
              <a:gd name="connsiteX6" fmla="*/ 39456 w 819738"/>
              <a:gd name="connsiteY6" fmla="*/ 166527 h 683286"/>
              <a:gd name="connsiteX7" fmla="*/ 73150 w 819738"/>
              <a:gd name="connsiteY7" fmla="*/ 533910 h 683286"/>
              <a:gd name="connsiteX8" fmla="*/ 102394 w 819738"/>
              <a:gd name="connsiteY8" fmla="*/ 660976 h 683286"/>
              <a:gd name="connsiteX0" fmla="*/ 102394 w 819738"/>
              <a:gd name="connsiteY0" fmla="*/ 660976 h 683286"/>
              <a:gd name="connsiteX1" fmla="*/ 219803 w 819738"/>
              <a:gd name="connsiteY1" fmla="*/ 626926 h 683286"/>
              <a:gd name="connsiteX2" fmla="*/ 466971 w 819738"/>
              <a:gd name="connsiteY2" fmla="*/ 682965 h 683286"/>
              <a:gd name="connsiteX3" fmla="*/ 817417 w 819738"/>
              <a:gd name="connsiteY3" fmla="*/ 520141 h 683286"/>
              <a:gd name="connsiteX4" fmla="*/ 598097 w 819738"/>
              <a:gd name="connsiteY4" fmla="*/ 40370 h 683286"/>
              <a:gd name="connsiteX5" fmla="*/ 161741 w 819738"/>
              <a:gd name="connsiteY5" fmla="*/ 37790 h 683286"/>
              <a:gd name="connsiteX6" fmla="*/ 39456 w 819738"/>
              <a:gd name="connsiteY6" fmla="*/ 166527 h 683286"/>
              <a:gd name="connsiteX7" fmla="*/ 73150 w 819738"/>
              <a:gd name="connsiteY7" fmla="*/ 533910 h 683286"/>
              <a:gd name="connsiteX8" fmla="*/ 102394 w 819738"/>
              <a:gd name="connsiteY8" fmla="*/ 660976 h 683286"/>
              <a:gd name="connsiteX0" fmla="*/ 102394 w 822135"/>
              <a:gd name="connsiteY0" fmla="*/ 660976 h 683286"/>
              <a:gd name="connsiteX1" fmla="*/ 219803 w 822135"/>
              <a:gd name="connsiteY1" fmla="*/ 626926 h 683286"/>
              <a:gd name="connsiteX2" fmla="*/ 466971 w 822135"/>
              <a:gd name="connsiteY2" fmla="*/ 682965 h 683286"/>
              <a:gd name="connsiteX3" fmla="*/ 817417 w 822135"/>
              <a:gd name="connsiteY3" fmla="*/ 520141 h 683286"/>
              <a:gd name="connsiteX4" fmla="*/ 598097 w 822135"/>
              <a:gd name="connsiteY4" fmla="*/ 40370 h 683286"/>
              <a:gd name="connsiteX5" fmla="*/ 161741 w 822135"/>
              <a:gd name="connsiteY5" fmla="*/ 37790 h 683286"/>
              <a:gd name="connsiteX6" fmla="*/ 39456 w 822135"/>
              <a:gd name="connsiteY6" fmla="*/ 166527 h 683286"/>
              <a:gd name="connsiteX7" fmla="*/ 73150 w 822135"/>
              <a:gd name="connsiteY7" fmla="*/ 533910 h 683286"/>
              <a:gd name="connsiteX8" fmla="*/ 102394 w 822135"/>
              <a:gd name="connsiteY8" fmla="*/ 660976 h 683286"/>
              <a:gd name="connsiteX0" fmla="*/ 102394 w 827816"/>
              <a:gd name="connsiteY0" fmla="*/ 660976 h 683286"/>
              <a:gd name="connsiteX1" fmla="*/ 219803 w 827816"/>
              <a:gd name="connsiteY1" fmla="*/ 626926 h 683286"/>
              <a:gd name="connsiteX2" fmla="*/ 466971 w 827816"/>
              <a:gd name="connsiteY2" fmla="*/ 682965 h 683286"/>
              <a:gd name="connsiteX3" fmla="*/ 817417 w 827816"/>
              <a:gd name="connsiteY3" fmla="*/ 520141 h 683286"/>
              <a:gd name="connsiteX4" fmla="*/ 598097 w 827816"/>
              <a:gd name="connsiteY4" fmla="*/ 40370 h 683286"/>
              <a:gd name="connsiteX5" fmla="*/ 161741 w 827816"/>
              <a:gd name="connsiteY5" fmla="*/ 37790 h 683286"/>
              <a:gd name="connsiteX6" fmla="*/ 39456 w 827816"/>
              <a:gd name="connsiteY6" fmla="*/ 166527 h 683286"/>
              <a:gd name="connsiteX7" fmla="*/ 73150 w 827816"/>
              <a:gd name="connsiteY7" fmla="*/ 533910 h 683286"/>
              <a:gd name="connsiteX8" fmla="*/ 102394 w 827816"/>
              <a:gd name="connsiteY8" fmla="*/ 660976 h 683286"/>
              <a:gd name="connsiteX0" fmla="*/ 102394 w 827816"/>
              <a:gd name="connsiteY0" fmla="*/ 655435 h 677745"/>
              <a:gd name="connsiteX1" fmla="*/ 219803 w 827816"/>
              <a:gd name="connsiteY1" fmla="*/ 621385 h 677745"/>
              <a:gd name="connsiteX2" fmla="*/ 466971 w 827816"/>
              <a:gd name="connsiteY2" fmla="*/ 677424 h 677745"/>
              <a:gd name="connsiteX3" fmla="*/ 817417 w 827816"/>
              <a:gd name="connsiteY3" fmla="*/ 514600 h 677745"/>
              <a:gd name="connsiteX4" fmla="*/ 598097 w 827816"/>
              <a:gd name="connsiteY4" fmla="*/ 34829 h 677745"/>
              <a:gd name="connsiteX5" fmla="*/ 161741 w 827816"/>
              <a:gd name="connsiteY5" fmla="*/ 32249 h 677745"/>
              <a:gd name="connsiteX6" fmla="*/ 39456 w 827816"/>
              <a:gd name="connsiteY6" fmla="*/ 160986 h 677745"/>
              <a:gd name="connsiteX7" fmla="*/ 73150 w 827816"/>
              <a:gd name="connsiteY7" fmla="*/ 528369 h 677745"/>
              <a:gd name="connsiteX8" fmla="*/ 102394 w 827816"/>
              <a:gd name="connsiteY8" fmla="*/ 655435 h 677745"/>
              <a:gd name="connsiteX0" fmla="*/ 102394 w 827816"/>
              <a:gd name="connsiteY0" fmla="*/ 657723 h 680033"/>
              <a:gd name="connsiteX1" fmla="*/ 219803 w 827816"/>
              <a:gd name="connsiteY1" fmla="*/ 623673 h 680033"/>
              <a:gd name="connsiteX2" fmla="*/ 466971 w 827816"/>
              <a:gd name="connsiteY2" fmla="*/ 679712 h 680033"/>
              <a:gd name="connsiteX3" fmla="*/ 817417 w 827816"/>
              <a:gd name="connsiteY3" fmla="*/ 516888 h 680033"/>
              <a:gd name="connsiteX4" fmla="*/ 598097 w 827816"/>
              <a:gd name="connsiteY4" fmla="*/ 37117 h 680033"/>
              <a:gd name="connsiteX5" fmla="*/ 166920 w 827816"/>
              <a:gd name="connsiteY5" fmla="*/ 28238 h 680033"/>
              <a:gd name="connsiteX6" fmla="*/ 39456 w 827816"/>
              <a:gd name="connsiteY6" fmla="*/ 163274 h 680033"/>
              <a:gd name="connsiteX7" fmla="*/ 73150 w 827816"/>
              <a:gd name="connsiteY7" fmla="*/ 530657 h 680033"/>
              <a:gd name="connsiteX8" fmla="*/ 102394 w 827816"/>
              <a:gd name="connsiteY8" fmla="*/ 657723 h 6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816" h="680033">
                <a:moveTo>
                  <a:pt x="102394" y="657723"/>
                </a:moveTo>
                <a:cubicBezTo>
                  <a:pt x="140688" y="602847"/>
                  <a:pt x="185923" y="620695"/>
                  <a:pt x="219803" y="623673"/>
                </a:cubicBezTo>
                <a:cubicBezTo>
                  <a:pt x="271252" y="622689"/>
                  <a:pt x="365931" y="685029"/>
                  <a:pt x="466971" y="679712"/>
                </a:cubicBezTo>
                <a:cubicBezTo>
                  <a:pt x="696360" y="667642"/>
                  <a:pt x="784318" y="648443"/>
                  <a:pt x="817417" y="516888"/>
                </a:cubicBezTo>
                <a:cubicBezTo>
                  <a:pt x="850516" y="385333"/>
                  <a:pt x="811620" y="101367"/>
                  <a:pt x="598097" y="37117"/>
                </a:cubicBezTo>
                <a:cubicBezTo>
                  <a:pt x="456880" y="-28858"/>
                  <a:pt x="249923" y="9443"/>
                  <a:pt x="166920" y="28238"/>
                </a:cubicBezTo>
                <a:cubicBezTo>
                  <a:pt x="83918" y="47033"/>
                  <a:pt x="79457" y="85818"/>
                  <a:pt x="39456" y="163274"/>
                </a:cubicBezTo>
                <a:cubicBezTo>
                  <a:pt x="-32204" y="262838"/>
                  <a:pt x="2619" y="446188"/>
                  <a:pt x="73150" y="530657"/>
                </a:cubicBezTo>
                <a:cubicBezTo>
                  <a:pt x="118717" y="607676"/>
                  <a:pt x="102394" y="657723"/>
                  <a:pt x="102394" y="657723"/>
                </a:cubicBezTo>
                <a:close/>
              </a:path>
            </a:pathLst>
          </a:custGeom>
          <a:solidFill>
            <a:schemeClr val="bg1"/>
          </a:solidFill>
          <a:ln w="190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E7659C4-FA19-4574-AC42-667897570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9807" y="582516"/>
            <a:ext cx="5939686" cy="3481350"/>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 name="connsiteX0" fmla="*/ 0 w 824001"/>
              <a:gd name="connsiteY0" fmla="*/ 674404 h 703799"/>
              <a:gd name="connsiteX1" fmla="*/ 161562 w 824001"/>
              <a:gd name="connsiteY1" fmla="*/ 677810 h 703799"/>
              <a:gd name="connsiteX2" fmla="*/ 429494 w 824001"/>
              <a:gd name="connsiteY2" fmla="*/ 688873 h 703799"/>
              <a:gd name="connsiteX3" fmla="*/ 814209 w 824001"/>
              <a:gd name="connsiteY3" fmla="*/ 448725 h 703799"/>
              <a:gd name="connsiteX4" fmla="*/ 581207 w 824001"/>
              <a:gd name="connsiteY4" fmla="*/ 3581 h 703799"/>
              <a:gd name="connsiteX5" fmla="*/ 59263 w 824001"/>
              <a:gd name="connsiteY5" fmla="*/ 262365 h 703799"/>
              <a:gd name="connsiteX6" fmla="*/ 56596 w 824001"/>
              <a:gd name="connsiteY6" fmla="*/ 573356 h 703799"/>
              <a:gd name="connsiteX7" fmla="*/ 0 w 824001"/>
              <a:gd name="connsiteY7" fmla="*/ 674404 h 703799"/>
              <a:gd name="connsiteX0" fmla="*/ 0 w 823673"/>
              <a:gd name="connsiteY0" fmla="*/ 674404 h 755730"/>
              <a:gd name="connsiteX1" fmla="*/ 161562 w 823673"/>
              <a:gd name="connsiteY1" fmla="*/ 677810 h 755730"/>
              <a:gd name="connsiteX2" fmla="*/ 434348 w 823673"/>
              <a:gd name="connsiteY2" fmla="*/ 747403 h 755730"/>
              <a:gd name="connsiteX3" fmla="*/ 814209 w 823673"/>
              <a:gd name="connsiteY3" fmla="*/ 448725 h 755730"/>
              <a:gd name="connsiteX4" fmla="*/ 581207 w 823673"/>
              <a:gd name="connsiteY4" fmla="*/ 3581 h 755730"/>
              <a:gd name="connsiteX5" fmla="*/ 59263 w 823673"/>
              <a:gd name="connsiteY5" fmla="*/ 262365 h 755730"/>
              <a:gd name="connsiteX6" fmla="*/ 56596 w 823673"/>
              <a:gd name="connsiteY6" fmla="*/ 573356 h 755730"/>
              <a:gd name="connsiteX7" fmla="*/ 0 w 823673"/>
              <a:gd name="connsiteY7" fmla="*/ 674404 h 755730"/>
              <a:gd name="connsiteX0" fmla="*/ 0 w 818152"/>
              <a:gd name="connsiteY0" fmla="*/ 674404 h 751563"/>
              <a:gd name="connsiteX1" fmla="*/ 161562 w 818152"/>
              <a:gd name="connsiteY1" fmla="*/ 677810 h 751563"/>
              <a:gd name="connsiteX2" fmla="*/ 434348 w 818152"/>
              <a:gd name="connsiteY2" fmla="*/ 747403 h 751563"/>
              <a:gd name="connsiteX3" fmla="*/ 807818 w 818152"/>
              <a:gd name="connsiteY3" fmla="*/ 530751 h 751563"/>
              <a:gd name="connsiteX4" fmla="*/ 581207 w 818152"/>
              <a:gd name="connsiteY4" fmla="*/ 3581 h 751563"/>
              <a:gd name="connsiteX5" fmla="*/ 59263 w 818152"/>
              <a:gd name="connsiteY5" fmla="*/ 262365 h 751563"/>
              <a:gd name="connsiteX6" fmla="*/ 56596 w 818152"/>
              <a:gd name="connsiteY6" fmla="*/ 573356 h 751563"/>
              <a:gd name="connsiteX7" fmla="*/ 0 w 818152"/>
              <a:gd name="connsiteY7" fmla="*/ 674404 h 751563"/>
              <a:gd name="connsiteX0" fmla="*/ 0 w 811675"/>
              <a:gd name="connsiteY0" fmla="*/ 632123 h 709282"/>
              <a:gd name="connsiteX1" fmla="*/ 161562 w 811675"/>
              <a:gd name="connsiteY1" fmla="*/ 635529 h 709282"/>
              <a:gd name="connsiteX2" fmla="*/ 434348 w 811675"/>
              <a:gd name="connsiteY2" fmla="*/ 705122 h 709282"/>
              <a:gd name="connsiteX3" fmla="*/ 807818 w 811675"/>
              <a:gd name="connsiteY3" fmla="*/ 488470 h 709282"/>
              <a:gd name="connsiteX4" fmla="*/ 539422 w 811675"/>
              <a:gd name="connsiteY4" fmla="*/ 14273 h 709282"/>
              <a:gd name="connsiteX5" fmla="*/ 59263 w 811675"/>
              <a:gd name="connsiteY5" fmla="*/ 220084 h 709282"/>
              <a:gd name="connsiteX6" fmla="*/ 56596 w 811675"/>
              <a:gd name="connsiteY6" fmla="*/ 531075 h 709282"/>
              <a:gd name="connsiteX7" fmla="*/ 0 w 811675"/>
              <a:gd name="connsiteY7" fmla="*/ 632123 h 709282"/>
              <a:gd name="connsiteX0" fmla="*/ 0 w 767956"/>
              <a:gd name="connsiteY0" fmla="*/ 634879 h 709282"/>
              <a:gd name="connsiteX1" fmla="*/ 117843 w 767956"/>
              <a:gd name="connsiteY1" fmla="*/ 635529 h 709282"/>
              <a:gd name="connsiteX2" fmla="*/ 390629 w 767956"/>
              <a:gd name="connsiteY2" fmla="*/ 705122 h 709282"/>
              <a:gd name="connsiteX3" fmla="*/ 764099 w 767956"/>
              <a:gd name="connsiteY3" fmla="*/ 488470 h 709282"/>
              <a:gd name="connsiteX4" fmla="*/ 495703 w 767956"/>
              <a:gd name="connsiteY4" fmla="*/ 14273 h 709282"/>
              <a:gd name="connsiteX5" fmla="*/ 15544 w 767956"/>
              <a:gd name="connsiteY5" fmla="*/ 220084 h 709282"/>
              <a:gd name="connsiteX6" fmla="*/ 12877 w 767956"/>
              <a:gd name="connsiteY6" fmla="*/ 531075 h 709282"/>
              <a:gd name="connsiteX7" fmla="*/ 0 w 767956"/>
              <a:gd name="connsiteY7" fmla="*/ 634879 h 709282"/>
              <a:gd name="connsiteX0" fmla="*/ 0 w 767956"/>
              <a:gd name="connsiteY0" fmla="*/ 634879 h 709282"/>
              <a:gd name="connsiteX1" fmla="*/ 117843 w 767956"/>
              <a:gd name="connsiteY1" fmla="*/ 635529 h 709282"/>
              <a:gd name="connsiteX2" fmla="*/ 390629 w 767956"/>
              <a:gd name="connsiteY2" fmla="*/ 705122 h 709282"/>
              <a:gd name="connsiteX3" fmla="*/ 764099 w 767956"/>
              <a:gd name="connsiteY3" fmla="*/ 488470 h 709282"/>
              <a:gd name="connsiteX4" fmla="*/ 495703 w 767956"/>
              <a:gd name="connsiteY4" fmla="*/ 14273 h 709282"/>
              <a:gd name="connsiteX5" fmla="*/ 15544 w 767956"/>
              <a:gd name="connsiteY5" fmla="*/ 220084 h 709282"/>
              <a:gd name="connsiteX6" fmla="*/ 12877 w 767956"/>
              <a:gd name="connsiteY6" fmla="*/ 531075 h 709282"/>
              <a:gd name="connsiteX7" fmla="*/ 0 w 767956"/>
              <a:gd name="connsiteY7" fmla="*/ 634879 h 709282"/>
              <a:gd name="connsiteX0" fmla="*/ 0 w 767956"/>
              <a:gd name="connsiteY0" fmla="*/ 634879 h 707777"/>
              <a:gd name="connsiteX1" fmla="*/ 127362 w 767956"/>
              <a:gd name="connsiteY1" fmla="*/ 614050 h 707777"/>
              <a:gd name="connsiteX2" fmla="*/ 390629 w 767956"/>
              <a:gd name="connsiteY2" fmla="*/ 705122 h 707777"/>
              <a:gd name="connsiteX3" fmla="*/ 764099 w 767956"/>
              <a:gd name="connsiteY3" fmla="*/ 488470 h 707777"/>
              <a:gd name="connsiteX4" fmla="*/ 495703 w 767956"/>
              <a:gd name="connsiteY4" fmla="*/ 14273 h 707777"/>
              <a:gd name="connsiteX5" fmla="*/ 15544 w 767956"/>
              <a:gd name="connsiteY5" fmla="*/ 220084 h 707777"/>
              <a:gd name="connsiteX6" fmla="*/ 12877 w 767956"/>
              <a:gd name="connsiteY6" fmla="*/ 531075 h 707777"/>
              <a:gd name="connsiteX7" fmla="*/ 0 w 767956"/>
              <a:gd name="connsiteY7" fmla="*/ 634879 h 707777"/>
              <a:gd name="connsiteX0" fmla="*/ 29244 w 797200"/>
              <a:gd name="connsiteY0" fmla="*/ 634879 h 707777"/>
              <a:gd name="connsiteX1" fmla="*/ 156606 w 797200"/>
              <a:gd name="connsiteY1" fmla="*/ 614050 h 707777"/>
              <a:gd name="connsiteX2" fmla="*/ 419873 w 797200"/>
              <a:gd name="connsiteY2" fmla="*/ 705122 h 707777"/>
              <a:gd name="connsiteX3" fmla="*/ 793343 w 797200"/>
              <a:gd name="connsiteY3" fmla="*/ 488470 h 707777"/>
              <a:gd name="connsiteX4" fmla="*/ 524947 w 797200"/>
              <a:gd name="connsiteY4" fmla="*/ 14273 h 707777"/>
              <a:gd name="connsiteX5" fmla="*/ 44788 w 797200"/>
              <a:gd name="connsiteY5" fmla="*/ 220084 h 707777"/>
              <a:gd name="connsiteX6" fmla="*/ 0 w 797200"/>
              <a:gd name="connsiteY6" fmla="*/ 507813 h 707777"/>
              <a:gd name="connsiteX7" fmla="*/ 29244 w 797200"/>
              <a:gd name="connsiteY7" fmla="*/ 634879 h 707777"/>
              <a:gd name="connsiteX0" fmla="*/ 29244 w 797200"/>
              <a:gd name="connsiteY0" fmla="*/ 634879 h 707777"/>
              <a:gd name="connsiteX1" fmla="*/ 156606 w 797200"/>
              <a:gd name="connsiteY1" fmla="*/ 614050 h 707777"/>
              <a:gd name="connsiteX2" fmla="*/ 419873 w 797200"/>
              <a:gd name="connsiteY2" fmla="*/ 705122 h 707777"/>
              <a:gd name="connsiteX3" fmla="*/ 793343 w 797200"/>
              <a:gd name="connsiteY3" fmla="*/ 488470 h 707777"/>
              <a:gd name="connsiteX4" fmla="*/ 524947 w 797200"/>
              <a:gd name="connsiteY4" fmla="*/ 14273 h 707777"/>
              <a:gd name="connsiteX5" fmla="*/ 44788 w 797200"/>
              <a:gd name="connsiteY5" fmla="*/ 220084 h 707777"/>
              <a:gd name="connsiteX6" fmla="*/ 0 w 797200"/>
              <a:gd name="connsiteY6" fmla="*/ 507813 h 707777"/>
              <a:gd name="connsiteX7" fmla="*/ 29244 w 797200"/>
              <a:gd name="connsiteY7" fmla="*/ 634879 h 707777"/>
              <a:gd name="connsiteX0" fmla="*/ 29244 w 797200"/>
              <a:gd name="connsiteY0" fmla="*/ 634879 h 707777"/>
              <a:gd name="connsiteX1" fmla="*/ 156606 w 797200"/>
              <a:gd name="connsiteY1" fmla="*/ 614050 h 707777"/>
              <a:gd name="connsiteX2" fmla="*/ 419873 w 797200"/>
              <a:gd name="connsiteY2" fmla="*/ 705122 h 707777"/>
              <a:gd name="connsiteX3" fmla="*/ 793343 w 797200"/>
              <a:gd name="connsiteY3" fmla="*/ 488470 h 707777"/>
              <a:gd name="connsiteX4" fmla="*/ 524947 w 797200"/>
              <a:gd name="connsiteY4" fmla="*/ 14273 h 707777"/>
              <a:gd name="connsiteX5" fmla="*/ 44788 w 797200"/>
              <a:gd name="connsiteY5" fmla="*/ 220084 h 707777"/>
              <a:gd name="connsiteX6" fmla="*/ 0 w 797200"/>
              <a:gd name="connsiteY6" fmla="*/ 507813 h 707777"/>
              <a:gd name="connsiteX7" fmla="*/ 29244 w 797200"/>
              <a:gd name="connsiteY7" fmla="*/ 634879 h 707777"/>
              <a:gd name="connsiteX0" fmla="*/ 29244 w 796327"/>
              <a:gd name="connsiteY0" fmla="*/ 634879 h 685912"/>
              <a:gd name="connsiteX1" fmla="*/ 156606 w 796327"/>
              <a:gd name="connsiteY1" fmla="*/ 614050 h 685912"/>
              <a:gd name="connsiteX2" fmla="*/ 437313 w 796327"/>
              <a:gd name="connsiteY2" fmla="*/ 682670 h 685912"/>
              <a:gd name="connsiteX3" fmla="*/ 793343 w 796327"/>
              <a:gd name="connsiteY3" fmla="*/ 488470 h 685912"/>
              <a:gd name="connsiteX4" fmla="*/ 524947 w 796327"/>
              <a:gd name="connsiteY4" fmla="*/ 14273 h 685912"/>
              <a:gd name="connsiteX5" fmla="*/ 44788 w 796327"/>
              <a:gd name="connsiteY5" fmla="*/ 220084 h 685912"/>
              <a:gd name="connsiteX6" fmla="*/ 0 w 796327"/>
              <a:gd name="connsiteY6" fmla="*/ 507813 h 685912"/>
              <a:gd name="connsiteX7" fmla="*/ 29244 w 796327"/>
              <a:gd name="connsiteY7" fmla="*/ 634879 h 685912"/>
              <a:gd name="connsiteX0" fmla="*/ 29244 w 796327"/>
              <a:gd name="connsiteY0" fmla="*/ 634879 h 683983"/>
              <a:gd name="connsiteX1" fmla="*/ 156606 w 796327"/>
              <a:gd name="connsiteY1" fmla="*/ 614050 h 683983"/>
              <a:gd name="connsiteX2" fmla="*/ 437313 w 796327"/>
              <a:gd name="connsiteY2" fmla="*/ 682670 h 683983"/>
              <a:gd name="connsiteX3" fmla="*/ 793343 w 796327"/>
              <a:gd name="connsiteY3" fmla="*/ 488470 h 683983"/>
              <a:gd name="connsiteX4" fmla="*/ 524947 w 796327"/>
              <a:gd name="connsiteY4" fmla="*/ 14273 h 683983"/>
              <a:gd name="connsiteX5" fmla="*/ 44788 w 796327"/>
              <a:gd name="connsiteY5" fmla="*/ 220084 h 683983"/>
              <a:gd name="connsiteX6" fmla="*/ 0 w 796327"/>
              <a:gd name="connsiteY6" fmla="*/ 507813 h 683983"/>
              <a:gd name="connsiteX7" fmla="*/ 29244 w 796327"/>
              <a:gd name="connsiteY7" fmla="*/ 634879 h 683983"/>
              <a:gd name="connsiteX0" fmla="*/ 29244 w 796327"/>
              <a:gd name="connsiteY0" fmla="*/ 635035 h 684139"/>
              <a:gd name="connsiteX1" fmla="*/ 156606 w 796327"/>
              <a:gd name="connsiteY1" fmla="*/ 614206 h 684139"/>
              <a:gd name="connsiteX2" fmla="*/ 437313 w 796327"/>
              <a:gd name="connsiteY2" fmla="*/ 682826 h 684139"/>
              <a:gd name="connsiteX3" fmla="*/ 793343 w 796327"/>
              <a:gd name="connsiteY3" fmla="*/ 488626 h 684139"/>
              <a:gd name="connsiteX4" fmla="*/ 524947 w 796327"/>
              <a:gd name="connsiteY4" fmla="*/ 14429 h 684139"/>
              <a:gd name="connsiteX5" fmla="*/ 41691 w 796327"/>
              <a:gd name="connsiteY5" fmla="*/ 219718 h 684139"/>
              <a:gd name="connsiteX6" fmla="*/ 0 w 796327"/>
              <a:gd name="connsiteY6" fmla="*/ 507969 h 684139"/>
              <a:gd name="connsiteX7" fmla="*/ 29244 w 796327"/>
              <a:gd name="connsiteY7" fmla="*/ 635035 h 684139"/>
              <a:gd name="connsiteX0" fmla="*/ 35460 w 802543"/>
              <a:gd name="connsiteY0" fmla="*/ 635035 h 684139"/>
              <a:gd name="connsiteX1" fmla="*/ 162822 w 802543"/>
              <a:gd name="connsiteY1" fmla="*/ 614206 h 684139"/>
              <a:gd name="connsiteX2" fmla="*/ 443529 w 802543"/>
              <a:gd name="connsiteY2" fmla="*/ 682826 h 684139"/>
              <a:gd name="connsiteX3" fmla="*/ 799559 w 802543"/>
              <a:gd name="connsiteY3" fmla="*/ 488626 h 684139"/>
              <a:gd name="connsiteX4" fmla="*/ 531163 w 802543"/>
              <a:gd name="connsiteY4" fmla="*/ 14429 h 684139"/>
              <a:gd name="connsiteX5" fmla="*/ 47907 w 802543"/>
              <a:gd name="connsiteY5" fmla="*/ 219718 h 684139"/>
              <a:gd name="connsiteX6" fmla="*/ 6216 w 802543"/>
              <a:gd name="connsiteY6" fmla="*/ 507969 h 684139"/>
              <a:gd name="connsiteX7" fmla="*/ 35460 w 802543"/>
              <a:gd name="connsiteY7" fmla="*/ 635035 h 684139"/>
              <a:gd name="connsiteX0" fmla="*/ 59762 w 826845"/>
              <a:gd name="connsiteY0" fmla="*/ 635035 h 684139"/>
              <a:gd name="connsiteX1" fmla="*/ 187124 w 826845"/>
              <a:gd name="connsiteY1" fmla="*/ 614206 h 684139"/>
              <a:gd name="connsiteX2" fmla="*/ 467831 w 826845"/>
              <a:gd name="connsiteY2" fmla="*/ 682826 h 684139"/>
              <a:gd name="connsiteX3" fmla="*/ 823861 w 826845"/>
              <a:gd name="connsiteY3" fmla="*/ 488626 h 684139"/>
              <a:gd name="connsiteX4" fmla="*/ 555465 w 826845"/>
              <a:gd name="connsiteY4" fmla="*/ 14429 h 684139"/>
              <a:gd name="connsiteX5" fmla="*/ 72209 w 826845"/>
              <a:gd name="connsiteY5" fmla="*/ 219718 h 684139"/>
              <a:gd name="connsiteX6" fmla="*/ 30518 w 826845"/>
              <a:gd name="connsiteY6" fmla="*/ 507969 h 684139"/>
              <a:gd name="connsiteX7" fmla="*/ 59762 w 826845"/>
              <a:gd name="connsiteY7" fmla="*/ 635035 h 684139"/>
              <a:gd name="connsiteX0" fmla="*/ 59762 w 826845"/>
              <a:gd name="connsiteY0" fmla="*/ 625023 h 674127"/>
              <a:gd name="connsiteX1" fmla="*/ 187124 w 826845"/>
              <a:gd name="connsiteY1" fmla="*/ 604194 h 674127"/>
              <a:gd name="connsiteX2" fmla="*/ 467831 w 826845"/>
              <a:gd name="connsiteY2" fmla="*/ 672814 h 674127"/>
              <a:gd name="connsiteX3" fmla="*/ 823861 w 826845"/>
              <a:gd name="connsiteY3" fmla="*/ 478614 h 674127"/>
              <a:gd name="connsiteX4" fmla="*/ 555465 w 826845"/>
              <a:gd name="connsiteY4" fmla="*/ 4417 h 674127"/>
              <a:gd name="connsiteX5" fmla="*/ 72209 w 826845"/>
              <a:gd name="connsiteY5" fmla="*/ 209706 h 674127"/>
              <a:gd name="connsiteX6" fmla="*/ 30518 w 826845"/>
              <a:gd name="connsiteY6" fmla="*/ 497957 h 674127"/>
              <a:gd name="connsiteX7" fmla="*/ 59762 w 826845"/>
              <a:gd name="connsiteY7" fmla="*/ 625023 h 674127"/>
              <a:gd name="connsiteX0" fmla="*/ 65786 w 832869"/>
              <a:gd name="connsiteY0" fmla="*/ 662378 h 711482"/>
              <a:gd name="connsiteX1" fmla="*/ 193148 w 832869"/>
              <a:gd name="connsiteY1" fmla="*/ 641549 h 711482"/>
              <a:gd name="connsiteX2" fmla="*/ 473855 w 832869"/>
              <a:gd name="connsiteY2" fmla="*/ 710169 h 711482"/>
              <a:gd name="connsiteX3" fmla="*/ 829885 w 832869"/>
              <a:gd name="connsiteY3" fmla="*/ 515969 h 711482"/>
              <a:gd name="connsiteX4" fmla="*/ 561489 w 832869"/>
              <a:gd name="connsiteY4" fmla="*/ 41772 h 711482"/>
              <a:gd name="connsiteX5" fmla="*/ 61264 w 832869"/>
              <a:gd name="connsiteY5" fmla="*/ 142628 h 711482"/>
              <a:gd name="connsiteX6" fmla="*/ 36542 w 832869"/>
              <a:gd name="connsiteY6" fmla="*/ 535312 h 711482"/>
              <a:gd name="connsiteX7" fmla="*/ 65786 w 832869"/>
              <a:gd name="connsiteY7" fmla="*/ 662378 h 711482"/>
              <a:gd name="connsiteX0" fmla="*/ 64916 w 831999"/>
              <a:gd name="connsiteY0" fmla="*/ 656121 h 705225"/>
              <a:gd name="connsiteX1" fmla="*/ 192278 w 831999"/>
              <a:gd name="connsiteY1" fmla="*/ 635292 h 705225"/>
              <a:gd name="connsiteX2" fmla="*/ 472985 w 831999"/>
              <a:gd name="connsiteY2" fmla="*/ 703912 h 705225"/>
              <a:gd name="connsiteX3" fmla="*/ 829015 w 831999"/>
              <a:gd name="connsiteY3" fmla="*/ 509712 h 705225"/>
              <a:gd name="connsiteX4" fmla="*/ 560619 w 831999"/>
              <a:gd name="connsiteY4" fmla="*/ 35515 h 705225"/>
              <a:gd name="connsiteX5" fmla="*/ 62604 w 831999"/>
              <a:gd name="connsiteY5" fmla="*/ 148286 h 705225"/>
              <a:gd name="connsiteX6" fmla="*/ 35672 w 831999"/>
              <a:gd name="connsiteY6" fmla="*/ 529055 h 705225"/>
              <a:gd name="connsiteX7" fmla="*/ 64916 w 831999"/>
              <a:gd name="connsiteY7" fmla="*/ 656121 h 705225"/>
              <a:gd name="connsiteX0" fmla="*/ 64916 w 806856"/>
              <a:gd name="connsiteY0" fmla="*/ 656121 h 707053"/>
              <a:gd name="connsiteX1" fmla="*/ 192278 w 806856"/>
              <a:gd name="connsiteY1" fmla="*/ 635292 h 707053"/>
              <a:gd name="connsiteX2" fmla="*/ 472985 w 806856"/>
              <a:gd name="connsiteY2" fmla="*/ 703912 h 707053"/>
              <a:gd name="connsiteX3" fmla="*/ 802154 w 806856"/>
              <a:gd name="connsiteY3" fmla="*/ 512107 h 707053"/>
              <a:gd name="connsiteX4" fmla="*/ 560619 w 806856"/>
              <a:gd name="connsiteY4" fmla="*/ 35515 h 707053"/>
              <a:gd name="connsiteX5" fmla="*/ 62604 w 806856"/>
              <a:gd name="connsiteY5" fmla="*/ 148286 h 707053"/>
              <a:gd name="connsiteX6" fmla="*/ 35672 w 806856"/>
              <a:gd name="connsiteY6" fmla="*/ 529055 h 707053"/>
              <a:gd name="connsiteX7" fmla="*/ 64916 w 806856"/>
              <a:gd name="connsiteY7" fmla="*/ 656121 h 707053"/>
              <a:gd name="connsiteX0" fmla="*/ 64916 w 807710"/>
              <a:gd name="connsiteY0" fmla="*/ 656121 h 707053"/>
              <a:gd name="connsiteX1" fmla="*/ 192278 w 807710"/>
              <a:gd name="connsiteY1" fmla="*/ 635292 h 707053"/>
              <a:gd name="connsiteX2" fmla="*/ 472985 w 807710"/>
              <a:gd name="connsiteY2" fmla="*/ 703912 h 707053"/>
              <a:gd name="connsiteX3" fmla="*/ 802154 w 807710"/>
              <a:gd name="connsiteY3" fmla="*/ 512107 h 707053"/>
              <a:gd name="connsiteX4" fmla="*/ 560619 w 807710"/>
              <a:gd name="connsiteY4" fmla="*/ 35515 h 707053"/>
              <a:gd name="connsiteX5" fmla="*/ 62604 w 807710"/>
              <a:gd name="connsiteY5" fmla="*/ 148286 h 707053"/>
              <a:gd name="connsiteX6" fmla="*/ 35672 w 807710"/>
              <a:gd name="connsiteY6" fmla="*/ 529055 h 707053"/>
              <a:gd name="connsiteX7" fmla="*/ 64916 w 807710"/>
              <a:gd name="connsiteY7" fmla="*/ 656121 h 707053"/>
              <a:gd name="connsiteX0" fmla="*/ 64916 w 807710"/>
              <a:gd name="connsiteY0" fmla="*/ 656121 h 706425"/>
              <a:gd name="connsiteX1" fmla="*/ 191439 w 807710"/>
              <a:gd name="connsiteY1" fmla="*/ 625917 h 706425"/>
              <a:gd name="connsiteX2" fmla="*/ 472985 w 807710"/>
              <a:gd name="connsiteY2" fmla="*/ 703912 h 706425"/>
              <a:gd name="connsiteX3" fmla="*/ 802154 w 807710"/>
              <a:gd name="connsiteY3" fmla="*/ 512107 h 706425"/>
              <a:gd name="connsiteX4" fmla="*/ 560619 w 807710"/>
              <a:gd name="connsiteY4" fmla="*/ 35515 h 706425"/>
              <a:gd name="connsiteX5" fmla="*/ 62604 w 807710"/>
              <a:gd name="connsiteY5" fmla="*/ 148286 h 706425"/>
              <a:gd name="connsiteX6" fmla="*/ 35672 w 807710"/>
              <a:gd name="connsiteY6" fmla="*/ 529055 h 706425"/>
              <a:gd name="connsiteX7" fmla="*/ 64916 w 807710"/>
              <a:gd name="connsiteY7" fmla="*/ 656121 h 706425"/>
              <a:gd name="connsiteX0" fmla="*/ 64916 w 807710"/>
              <a:gd name="connsiteY0" fmla="*/ 656121 h 704007"/>
              <a:gd name="connsiteX1" fmla="*/ 191439 w 807710"/>
              <a:gd name="connsiteY1" fmla="*/ 625917 h 704007"/>
              <a:gd name="connsiteX2" fmla="*/ 472985 w 807710"/>
              <a:gd name="connsiteY2" fmla="*/ 703912 h 704007"/>
              <a:gd name="connsiteX3" fmla="*/ 802154 w 807710"/>
              <a:gd name="connsiteY3" fmla="*/ 512107 h 704007"/>
              <a:gd name="connsiteX4" fmla="*/ 560619 w 807710"/>
              <a:gd name="connsiteY4" fmla="*/ 35515 h 704007"/>
              <a:gd name="connsiteX5" fmla="*/ 62604 w 807710"/>
              <a:gd name="connsiteY5" fmla="*/ 148286 h 704007"/>
              <a:gd name="connsiteX6" fmla="*/ 35672 w 807710"/>
              <a:gd name="connsiteY6" fmla="*/ 529055 h 704007"/>
              <a:gd name="connsiteX7" fmla="*/ 64916 w 807710"/>
              <a:gd name="connsiteY7" fmla="*/ 656121 h 704007"/>
              <a:gd name="connsiteX0" fmla="*/ 64916 w 807710"/>
              <a:gd name="connsiteY0" fmla="*/ 656121 h 706505"/>
              <a:gd name="connsiteX1" fmla="*/ 199183 w 807710"/>
              <a:gd name="connsiteY1" fmla="*/ 627223 h 706505"/>
              <a:gd name="connsiteX2" fmla="*/ 472985 w 807710"/>
              <a:gd name="connsiteY2" fmla="*/ 703912 h 706505"/>
              <a:gd name="connsiteX3" fmla="*/ 802154 w 807710"/>
              <a:gd name="connsiteY3" fmla="*/ 512107 h 706505"/>
              <a:gd name="connsiteX4" fmla="*/ 560619 w 807710"/>
              <a:gd name="connsiteY4" fmla="*/ 35515 h 706505"/>
              <a:gd name="connsiteX5" fmla="*/ 62604 w 807710"/>
              <a:gd name="connsiteY5" fmla="*/ 148286 h 706505"/>
              <a:gd name="connsiteX6" fmla="*/ 35672 w 807710"/>
              <a:gd name="connsiteY6" fmla="*/ 529055 h 706505"/>
              <a:gd name="connsiteX7" fmla="*/ 64916 w 807710"/>
              <a:gd name="connsiteY7" fmla="*/ 656121 h 706505"/>
              <a:gd name="connsiteX0" fmla="*/ 64916 w 807710"/>
              <a:gd name="connsiteY0" fmla="*/ 656121 h 706505"/>
              <a:gd name="connsiteX1" fmla="*/ 199183 w 807710"/>
              <a:gd name="connsiteY1" fmla="*/ 627223 h 706505"/>
              <a:gd name="connsiteX2" fmla="*/ 472985 w 807710"/>
              <a:gd name="connsiteY2" fmla="*/ 703912 h 706505"/>
              <a:gd name="connsiteX3" fmla="*/ 802154 w 807710"/>
              <a:gd name="connsiteY3" fmla="*/ 512107 h 706505"/>
              <a:gd name="connsiteX4" fmla="*/ 560619 w 807710"/>
              <a:gd name="connsiteY4" fmla="*/ 35515 h 706505"/>
              <a:gd name="connsiteX5" fmla="*/ 62604 w 807710"/>
              <a:gd name="connsiteY5" fmla="*/ 148286 h 706505"/>
              <a:gd name="connsiteX6" fmla="*/ 35672 w 807710"/>
              <a:gd name="connsiteY6" fmla="*/ 529055 h 706505"/>
              <a:gd name="connsiteX7" fmla="*/ 64916 w 807710"/>
              <a:gd name="connsiteY7" fmla="*/ 656121 h 706505"/>
              <a:gd name="connsiteX0" fmla="*/ 64916 w 807710"/>
              <a:gd name="connsiteY0" fmla="*/ 656121 h 706505"/>
              <a:gd name="connsiteX1" fmla="*/ 199183 w 807710"/>
              <a:gd name="connsiteY1" fmla="*/ 627223 h 706505"/>
              <a:gd name="connsiteX2" fmla="*/ 472985 w 807710"/>
              <a:gd name="connsiteY2" fmla="*/ 703912 h 706505"/>
              <a:gd name="connsiteX3" fmla="*/ 802154 w 807710"/>
              <a:gd name="connsiteY3" fmla="*/ 512107 h 706505"/>
              <a:gd name="connsiteX4" fmla="*/ 560619 w 807710"/>
              <a:gd name="connsiteY4" fmla="*/ 35515 h 706505"/>
              <a:gd name="connsiteX5" fmla="*/ 62604 w 807710"/>
              <a:gd name="connsiteY5" fmla="*/ 148286 h 706505"/>
              <a:gd name="connsiteX6" fmla="*/ 35672 w 807710"/>
              <a:gd name="connsiteY6" fmla="*/ 529055 h 706505"/>
              <a:gd name="connsiteX7" fmla="*/ 64916 w 807710"/>
              <a:gd name="connsiteY7" fmla="*/ 656121 h 706505"/>
              <a:gd name="connsiteX0" fmla="*/ 64916 w 807710"/>
              <a:gd name="connsiteY0" fmla="*/ 656121 h 706199"/>
              <a:gd name="connsiteX1" fmla="*/ 182325 w 807710"/>
              <a:gd name="connsiteY1" fmla="*/ 622071 h 706199"/>
              <a:gd name="connsiteX2" fmla="*/ 472985 w 807710"/>
              <a:gd name="connsiteY2" fmla="*/ 703912 h 706199"/>
              <a:gd name="connsiteX3" fmla="*/ 802154 w 807710"/>
              <a:gd name="connsiteY3" fmla="*/ 512107 h 706199"/>
              <a:gd name="connsiteX4" fmla="*/ 560619 w 807710"/>
              <a:gd name="connsiteY4" fmla="*/ 35515 h 706199"/>
              <a:gd name="connsiteX5" fmla="*/ 62604 w 807710"/>
              <a:gd name="connsiteY5" fmla="*/ 148286 h 706199"/>
              <a:gd name="connsiteX6" fmla="*/ 35672 w 807710"/>
              <a:gd name="connsiteY6" fmla="*/ 529055 h 706199"/>
              <a:gd name="connsiteX7" fmla="*/ 64916 w 807710"/>
              <a:gd name="connsiteY7" fmla="*/ 656121 h 706199"/>
              <a:gd name="connsiteX0" fmla="*/ 64916 w 807710"/>
              <a:gd name="connsiteY0" fmla="*/ 656121 h 706132"/>
              <a:gd name="connsiteX1" fmla="*/ 182325 w 807710"/>
              <a:gd name="connsiteY1" fmla="*/ 622071 h 706132"/>
              <a:gd name="connsiteX2" fmla="*/ 472985 w 807710"/>
              <a:gd name="connsiteY2" fmla="*/ 703912 h 706132"/>
              <a:gd name="connsiteX3" fmla="*/ 802154 w 807710"/>
              <a:gd name="connsiteY3" fmla="*/ 512107 h 706132"/>
              <a:gd name="connsiteX4" fmla="*/ 560619 w 807710"/>
              <a:gd name="connsiteY4" fmla="*/ 35515 h 706132"/>
              <a:gd name="connsiteX5" fmla="*/ 62604 w 807710"/>
              <a:gd name="connsiteY5" fmla="*/ 148286 h 706132"/>
              <a:gd name="connsiteX6" fmla="*/ 35672 w 807710"/>
              <a:gd name="connsiteY6" fmla="*/ 529055 h 706132"/>
              <a:gd name="connsiteX7" fmla="*/ 64916 w 807710"/>
              <a:gd name="connsiteY7" fmla="*/ 656121 h 706132"/>
              <a:gd name="connsiteX0" fmla="*/ 64916 w 810075"/>
              <a:gd name="connsiteY0" fmla="*/ 656121 h 697696"/>
              <a:gd name="connsiteX1" fmla="*/ 182325 w 810075"/>
              <a:gd name="connsiteY1" fmla="*/ 622071 h 697696"/>
              <a:gd name="connsiteX2" fmla="*/ 421877 w 810075"/>
              <a:gd name="connsiteY2" fmla="*/ 695293 h 697696"/>
              <a:gd name="connsiteX3" fmla="*/ 802154 w 810075"/>
              <a:gd name="connsiteY3" fmla="*/ 512107 h 697696"/>
              <a:gd name="connsiteX4" fmla="*/ 560619 w 810075"/>
              <a:gd name="connsiteY4" fmla="*/ 35515 h 697696"/>
              <a:gd name="connsiteX5" fmla="*/ 62604 w 810075"/>
              <a:gd name="connsiteY5" fmla="*/ 148286 h 697696"/>
              <a:gd name="connsiteX6" fmla="*/ 35672 w 810075"/>
              <a:gd name="connsiteY6" fmla="*/ 529055 h 697696"/>
              <a:gd name="connsiteX7" fmla="*/ 64916 w 810075"/>
              <a:gd name="connsiteY7" fmla="*/ 656121 h 697696"/>
              <a:gd name="connsiteX0" fmla="*/ 64916 w 812919"/>
              <a:gd name="connsiteY0" fmla="*/ 656121 h 697696"/>
              <a:gd name="connsiteX1" fmla="*/ 182325 w 812919"/>
              <a:gd name="connsiteY1" fmla="*/ 622071 h 697696"/>
              <a:gd name="connsiteX2" fmla="*/ 421877 w 812919"/>
              <a:gd name="connsiteY2" fmla="*/ 695293 h 697696"/>
              <a:gd name="connsiteX3" fmla="*/ 802154 w 812919"/>
              <a:gd name="connsiteY3" fmla="*/ 512107 h 697696"/>
              <a:gd name="connsiteX4" fmla="*/ 560619 w 812919"/>
              <a:gd name="connsiteY4" fmla="*/ 35515 h 697696"/>
              <a:gd name="connsiteX5" fmla="*/ 62604 w 812919"/>
              <a:gd name="connsiteY5" fmla="*/ 148286 h 697696"/>
              <a:gd name="connsiteX6" fmla="*/ 35672 w 812919"/>
              <a:gd name="connsiteY6" fmla="*/ 529055 h 697696"/>
              <a:gd name="connsiteX7" fmla="*/ 64916 w 812919"/>
              <a:gd name="connsiteY7" fmla="*/ 656121 h 697696"/>
              <a:gd name="connsiteX0" fmla="*/ 64916 w 810041"/>
              <a:gd name="connsiteY0" fmla="*/ 656121 h 691028"/>
              <a:gd name="connsiteX1" fmla="*/ 182325 w 810041"/>
              <a:gd name="connsiteY1" fmla="*/ 622071 h 691028"/>
              <a:gd name="connsiteX2" fmla="*/ 422410 w 810041"/>
              <a:gd name="connsiteY2" fmla="*/ 688458 h 691028"/>
              <a:gd name="connsiteX3" fmla="*/ 802154 w 810041"/>
              <a:gd name="connsiteY3" fmla="*/ 512107 h 691028"/>
              <a:gd name="connsiteX4" fmla="*/ 560619 w 810041"/>
              <a:gd name="connsiteY4" fmla="*/ 35515 h 691028"/>
              <a:gd name="connsiteX5" fmla="*/ 62604 w 810041"/>
              <a:gd name="connsiteY5" fmla="*/ 148286 h 691028"/>
              <a:gd name="connsiteX6" fmla="*/ 35672 w 810041"/>
              <a:gd name="connsiteY6" fmla="*/ 529055 h 691028"/>
              <a:gd name="connsiteX7" fmla="*/ 64916 w 810041"/>
              <a:gd name="connsiteY7" fmla="*/ 656121 h 691028"/>
              <a:gd name="connsiteX0" fmla="*/ 64916 w 810041"/>
              <a:gd name="connsiteY0" fmla="*/ 656121 h 688859"/>
              <a:gd name="connsiteX1" fmla="*/ 182325 w 810041"/>
              <a:gd name="connsiteY1" fmla="*/ 622071 h 688859"/>
              <a:gd name="connsiteX2" fmla="*/ 422410 w 810041"/>
              <a:gd name="connsiteY2" fmla="*/ 688458 h 688859"/>
              <a:gd name="connsiteX3" fmla="*/ 802154 w 810041"/>
              <a:gd name="connsiteY3" fmla="*/ 512107 h 688859"/>
              <a:gd name="connsiteX4" fmla="*/ 560619 w 810041"/>
              <a:gd name="connsiteY4" fmla="*/ 35515 h 688859"/>
              <a:gd name="connsiteX5" fmla="*/ 62604 w 810041"/>
              <a:gd name="connsiteY5" fmla="*/ 148286 h 688859"/>
              <a:gd name="connsiteX6" fmla="*/ 35672 w 810041"/>
              <a:gd name="connsiteY6" fmla="*/ 529055 h 688859"/>
              <a:gd name="connsiteX7" fmla="*/ 64916 w 810041"/>
              <a:gd name="connsiteY7" fmla="*/ 656121 h 688859"/>
              <a:gd name="connsiteX0" fmla="*/ 64916 w 790781"/>
              <a:gd name="connsiteY0" fmla="*/ 656121 h 690904"/>
              <a:gd name="connsiteX1" fmla="*/ 182325 w 790781"/>
              <a:gd name="connsiteY1" fmla="*/ 622071 h 690904"/>
              <a:gd name="connsiteX2" fmla="*/ 422410 w 790781"/>
              <a:gd name="connsiteY2" fmla="*/ 688458 h 690904"/>
              <a:gd name="connsiteX3" fmla="*/ 779939 w 790781"/>
              <a:gd name="connsiteY3" fmla="*/ 515286 h 690904"/>
              <a:gd name="connsiteX4" fmla="*/ 560619 w 790781"/>
              <a:gd name="connsiteY4" fmla="*/ 35515 h 690904"/>
              <a:gd name="connsiteX5" fmla="*/ 62604 w 790781"/>
              <a:gd name="connsiteY5" fmla="*/ 148286 h 690904"/>
              <a:gd name="connsiteX6" fmla="*/ 35672 w 790781"/>
              <a:gd name="connsiteY6" fmla="*/ 529055 h 690904"/>
              <a:gd name="connsiteX7" fmla="*/ 64916 w 790781"/>
              <a:gd name="connsiteY7" fmla="*/ 656121 h 690904"/>
              <a:gd name="connsiteX0" fmla="*/ 64916 w 793028"/>
              <a:gd name="connsiteY0" fmla="*/ 656121 h 690904"/>
              <a:gd name="connsiteX1" fmla="*/ 182325 w 793028"/>
              <a:gd name="connsiteY1" fmla="*/ 622071 h 690904"/>
              <a:gd name="connsiteX2" fmla="*/ 422410 w 793028"/>
              <a:gd name="connsiteY2" fmla="*/ 688458 h 690904"/>
              <a:gd name="connsiteX3" fmla="*/ 779939 w 793028"/>
              <a:gd name="connsiteY3" fmla="*/ 515286 h 690904"/>
              <a:gd name="connsiteX4" fmla="*/ 560619 w 793028"/>
              <a:gd name="connsiteY4" fmla="*/ 35515 h 690904"/>
              <a:gd name="connsiteX5" fmla="*/ 62604 w 793028"/>
              <a:gd name="connsiteY5" fmla="*/ 148286 h 690904"/>
              <a:gd name="connsiteX6" fmla="*/ 35672 w 793028"/>
              <a:gd name="connsiteY6" fmla="*/ 529055 h 690904"/>
              <a:gd name="connsiteX7" fmla="*/ 64916 w 793028"/>
              <a:gd name="connsiteY7" fmla="*/ 656121 h 690904"/>
              <a:gd name="connsiteX0" fmla="*/ 64916 w 790343"/>
              <a:gd name="connsiteY0" fmla="*/ 656121 h 691923"/>
              <a:gd name="connsiteX1" fmla="*/ 182325 w 790343"/>
              <a:gd name="connsiteY1" fmla="*/ 622071 h 691923"/>
              <a:gd name="connsiteX2" fmla="*/ 428605 w 790343"/>
              <a:gd name="connsiteY2" fmla="*/ 689503 h 691923"/>
              <a:gd name="connsiteX3" fmla="*/ 779939 w 790343"/>
              <a:gd name="connsiteY3" fmla="*/ 515286 h 691923"/>
              <a:gd name="connsiteX4" fmla="*/ 560619 w 790343"/>
              <a:gd name="connsiteY4" fmla="*/ 35515 h 691923"/>
              <a:gd name="connsiteX5" fmla="*/ 62604 w 790343"/>
              <a:gd name="connsiteY5" fmla="*/ 148286 h 691923"/>
              <a:gd name="connsiteX6" fmla="*/ 35672 w 790343"/>
              <a:gd name="connsiteY6" fmla="*/ 529055 h 691923"/>
              <a:gd name="connsiteX7" fmla="*/ 64916 w 790343"/>
              <a:gd name="connsiteY7" fmla="*/ 656121 h 691923"/>
              <a:gd name="connsiteX0" fmla="*/ 64916 w 790343"/>
              <a:gd name="connsiteY0" fmla="*/ 656121 h 689947"/>
              <a:gd name="connsiteX1" fmla="*/ 182325 w 790343"/>
              <a:gd name="connsiteY1" fmla="*/ 622071 h 689947"/>
              <a:gd name="connsiteX2" fmla="*/ 428605 w 790343"/>
              <a:gd name="connsiteY2" fmla="*/ 689503 h 689947"/>
              <a:gd name="connsiteX3" fmla="*/ 779939 w 790343"/>
              <a:gd name="connsiteY3" fmla="*/ 515286 h 689947"/>
              <a:gd name="connsiteX4" fmla="*/ 560619 w 790343"/>
              <a:gd name="connsiteY4" fmla="*/ 35515 h 689947"/>
              <a:gd name="connsiteX5" fmla="*/ 62604 w 790343"/>
              <a:gd name="connsiteY5" fmla="*/ 148286 h 689947"/>
              <a:gd name="connsiteX6" fmla="*/ 35672 w 790343"/>
              <a:gd name="connsiteY6" fmla="*/ 529055 h 689947"/>
              <a:gd name="connsiteX7" fmla="*/ 64916 w 790343"/>
              <a:gd name="connsiteY7" fmla="*/ 656121 h 689947"/>
              <a:gd name="connsiteX0" fmla="*/ 64916 w 790343"/>
              <a:gd name="connsiteY0" fmla="*/ 656121 h 689777"/>
              <a:gd name="connsiteX1" fmla="*/ 182325 w 790343"/>
              <a:gd name="connsiteY1" fmla="*/ 622071 h 689777"/>
              <a:gd name="connsiteX2" fmla="*/ 428605 w 790343"/>
              <a:gd name="connsiteY2" fmla="*/ 689503 h 689777"/>
              <a:gd name="connsiteX3" fmla="*/ 779939 w 790343"/>
              <a:gd name="connsiteY3" fmla="*/ 515286 h 689777"/>
              <a:gd name="connsiteX4" fmla="*/ 560619 w 790343"/>
              <a:gd name="connsiteY4" fmla="*/ 35515 h 689777"/>
              <a:gd name="connsiteX5" fmla="*/ 62604 w 790343"/>
              <a:gd name="connsiteY5" fmla="*/ 148286 h 689777"/>
              <a:gd name="connsiteX6" fmla="*/ 35672 w 790343"/>
              <a:gd name="connsiteY6" fmla="*/ 529055 h 689777"/>
              <a:gd name="connsiteX7" fmla="*/ 64916 w 790343"/>
              <a:gd name="connsiteY7" fmla="*/ 656121 h 689777"/>
              <a:gd name="connsiteX0" fmla="*/ 64916 w 790280"/>
              <a:gd name="connsiteY0" fmla="*/ 656121 h 678431"/>
              <a:gd name="connsiteX1" fmla="*/ 182325 w 790280"/>
              <a:gd name="connsiteY1" fmla="*/ 622071 h 678431"/>
              <a:gd name="connsiteX2" fmla="*/ 429493 w 790280"/>
              <a:gd name="connsiteY2" fmla="*/ 678110 h 678431"/>
              <a:gd name="connsiteX3" fmla="*/ 779939 w 790280"/>
              <a:gd name="connsiteY3" fmla="*/ 515286 h 678431"/>
              <a:gd name="connsiteX4" fmla="*/ 560619 w 790280"/>
              <a:gd name="connsiteY4" fmla="*/ 35515 h 678431"/>
              <a:gd name="connsiteX5" fmla="*/ 62604 w 790280"/>
              <a:gd name="connsiteY5" fmla="*/ 148286 h 678431"/>
              <a:gd name="connsiteX6" fmla="*/ 35672 w 790280"/>
              <a:gd name="connsiteY6" fmla="*/ 529055 h 678431"/>
              <a:gd name="connsiteX7" fmla="*/ 64916 w 790280"/>
              <a:gd name="connsiteY7" fmla="*/ 656121 h 678431"/>
              <a:gd name="connsiteX0" fmla="*/ 70894 w 796258"/>
              <a:gd name="connsiteY0" fmla="*/ 656121 h 678431"/>
              <a:gd name="connsiteX1" fmla="*/ 188303 w 796258"/>
              <a:gd name="connsiteY1" fmla="*/ 622071 h 678431"/>
              <a:gd name="connsiteX2" fmla="*/ 435471 w 796258"/>
              <a:gd name="connsiteY2" fmla="*/ 678110 h 678431"/>
              <a:gd name="connsiteX3" fmla="*/ 785917 w 796258"/>
              <a:gd name="connsiteY3" fmla="*/ 515286 h 678431"/>
              <a:gd name="connsiteX4" fmla="*/ 566597 w 796258"/>
              <a:gd name="connsiteY4" fmla="*/ 35515 h 678431"/>
              <a:gd name="connsiteX5" fmla="*/ 68582 w 796258"/>
              <a:gd name="connsiteY5" fmla="*/ 148286 h 678431"/>
              <a:gd name="connsiteX6" fmla="*/ 41650 w 796258"/>
              <a:gd name="connsiteY6" fmla="*/ 529055 h 678431"/>
              <a:gd name="connsiteX7" fmla="*/ 70894 w 796258"/>
              <a:gd name="connsiteY7" fmla="*/ 656121 h 678431"/>
              <a:gd name="connsiteX0" fmla="*/ 70894 w 788238"/>
              <a:gd name="connsiteY0" fmla="*/ 660976 h 683286"/>
              <a:gd name="connsiteX1" fmla="*/ 188303 w 788238"/>
              <a:gd name="connsiteY1" fmla="*/ 626926 h 683286"/>
              <a:gd name="connsiteX2" fmla="*/ 435471 w 788238"/>
              <a:gd name="connsiteY2" fmla="*/ 682965 h 683286"/>
              <a:gd name="connsiteX3" fmla="*/ 785917 w 788238"/>
              <a:gd name="connsiteY3" fmla="*/ 520141 h 683286"/>
              <a:gd name="connsiteX4" fmla="*/ 566597 w 788238"/>
              <a:gd name="connsiteY4" fmla="*/ 40370 h 683286"/>
              <a:gd name="connsiteX5" fmla="*/ 130241 w 788238"/>
              <a:gd name="connsiteY5" fmla="*/ 37790 h 683286"/>
              <a:gd name="connsiteX6" fmla="*/ 68582 w 788238"/>
              <a:gd name="connsiteY6" fmla="*/ 153141 h 683286"/>
              <a:gd name="connsiteX7" fmla="*/ 41650 w 788238"/>
              <a:gd name="connsiteY7" fmla="*/ 533910 h 683286"/>
              <a:gd name="connsiteX8" fmla="*/ 70894 w 788238"/>
              <a:gd name="connsiteY8" fmla="*/ 660976 h 683286"/>
              <a:gd name="connsiteX0" fmla="*/ 102394 w 819738"/>
              <a:gd name="connsiteY0" fmla="*/ 660976 h 683286"/>
              <a:gd name="connsiteX1" fmla="*/ 219803 w 819738"/>
              <a:gd name="connsiteY1" fmla="*/ 626926 h 683286"/>
              <a:gd name="connsiteX2" fmla="*/ 466971 w 819738"/>
              <a:gd name="connsiteY2" fmla="*/ 682965 h 683286"/>
              <a:gd name="connsiteX3" fmla="*/ 817417 w 819738"/>
              <a:gd name="connsiteY3" fmla="*/ 520141 h 683286"/>
              <a:gd name="connsiteX4" fmla="*/ 598097 w 819738"/>
              <a:gd name="connsiteY4" fmla="*/ 40370 h 683286"/>
              <a:gd name="connsiteX5" fmla="*/ 161741 w 819738"/>
              <a:gd name="connsiteY5" fmla="*/ 37790 h 683286"/>
              <a:gd name="connsiteX6" fmla="*/ 39456 w 819738"/>
              <a:gd name="connsiteY6" fmla="*/ 166527 h 683286"/>
              <a:gd name="connsiteX7" fmla="*/ 73150 w 819738"/>
              <a:gd name="connsiteY7" fmla="*/ 533910 h 683286"/>
              <a:gd name="connsiteX8" fmla="*/ 102394 w 819738"/>
              <a:gd name="connsiteY8" fmla="*/ 660976 h 683286"/>
              <a:gd name="connsiteX0" fmla="*/ 102394 w 819738"/>
              <a:gd name="connsiteY0" fmla="*/ 660976 h 683286"/>
              <a:gd name="connsiteX1" fmla="*/ 219803 w 819738"/>
              <a:gd name="connsiteY1" fmla="*/ 626926 h 683286"/>
              <a:gd name="connsiteX2" fmla="*/ 466971 w 819738"/>
              <a:gd name="connsiteY2" fmla="*/ 682965 h 683286"/>
              <a:gd name="connsiteX3" fmla="*/ 817417 w 819738"/>
              <a:gd name="connsiteY3" fmla="*/ 520141 h 683286"/>
              <a:gd name="connsiteX4" fmla="*/ 598097 w 819738"/>
              <a:gd name="connsiteY4" fmla="*/ 40370 h 683286"/>
              <a:gd name="connsiteX5" fmla="*/ 161741 w 819738"/>
              <a:gd name="connsiteY5" fmla="*/ 37790 h 683286"/>
              <a:gd name="connsiteX6" fmla="*/ 39456 w 819738"/>
              <a:gd name="connsiteY6" fmla="*/ 166527 h 683286"/>
              <a:gd name="connsiteX7" fmla="*/ 73150 w 819738"/>
              <a:gd name="connsiteY7" fmla="*/ 533910 h 683286"/>
              <a:gd name="connsiteX8" fmla="*/ 102394 w 819738"/>
              <a:gd name="connsiteY8" fmla="*/ 660976 h 683286"/>
              <a:gd name="connsiteX0" fmla="*/ 102394 w 822135"/>
              <a:gd name="connsiteY0" fmla="*/ 660976 h 683286"/>
              <a:gd name="connsiteX1" fmla="*/ 219803 w 822135"/>
              <a:gd name="connsiteY1" fmla="*/ 626926 h 683286"/>
              <a:gd name="connsiteX2" fmla="*/ 466971 w 822135"/>
              <a:gd name="connsiteY2" fmla="*/ 682965 h 683286"/>
              <a:gd name="connsiteX3" fmla="*/ 817417 w 822135"/>
              <a:gd name="connsiteY3" fmla="*/ 520141 h 683286"/>
              <a:gd name="connsiteX4" fmla="*/ 598097 w 822135"/>
              <a:gd name="connsiteY4" fmla="*/ 40370 h 683286"/>
              <a:gd name="connsiteX5" fmla="*/ 161741 w 822135"/>
              <a:gd name="connsiteY5" fmla="*/ 37790 h 683286"/>
              <a:gd name="connsiteX6" fmla="*/ 39456 w 822135"/>
              <a:gd name="connsiteY6" fmla="*/ 166527 h 683286"/>
              <a:gd name="connsiteX7" fmla="*/ 73150 w 822135"/>
              <a:gd name="connsiteY7" fmla="*/ 533910 h 683286"/>
              <a:gd name="connsiteX8" fmla="*/ 102394 w 822135"/>
              <a:gd name="connsiteY8" fmla="*/ 660976 h 683286"/>
              <a:gd name="connsiteX0" fmla="*/ 102394 w 827816"/>
              <a:gd name="connsiteY0" fmla="*/ 660976 h 683286"/>
              <a:gd name="connsiteX1" fmla="*/ 219803 w 827816"/>
              <a:gd name="connsiteY1" fmla="*/ 626926 h 683286"/>
              <a:gd name="connsiteX2" fmla="*/ 466971 w 827816"/>
              <a:gd name="connsiteY2" fmla="*/ 682965 h 683286"/>
              <a:gd name="connsiteX3" fmla="*/ 817417 w 827816"/>
              <a:gd name="connsiteY3" fmla="*/ 520141 h 683286"/>
              <a:gd name="connsiteX4" fmla="*/ 598097 w 827816"/>
              <a:gd name="connsiteY4" fmla="*/ 40370 h 683286"/>
              <a:gd name="connsiteX5" fmla="*/ 161741 w 827816"/>
              <a:gd name="connsiteY5" fmla="*/ 37790 h 683286"/>
              <a:gd name="connsiteX6" fmla="*/ 39456 w 827816"/>
              <a:gd name="connsiteY6" fmla="*/ 166527 h 683286"/>
              <a:gd name="connsiteX7" fmla="*/ 73150 w 827816"/>
              <a:gd name="connsiteY7" fmla="*/ 533910 h 683286"/>
              <a:gd name="connsiteX8" fmla="*/ 102394 w 827816"/>
              <a:gd name="connsiteY8" fmla="*/ 660976 h 683286"/>
              <a:gd name="connsiteX0" fmla="*/ 102394 w 827816"/>
              <a:gd name="connsiteY0" fmla="*/ 655435 h 677745"/>
              <a:gd name="connsiteX1" fmla="*/ 219803 w 827816"/>
              <a:gd name="connsiteY1" fmla="*/ 621385 h 677745"/>
              <a:gd name="connsiteX2" fmla="*/ 466971 w 827816"/>
              <a:gd name="connsiteY2" fmla="*/ 677424 h 677745"/>
              <a:gd name="connsiteX3" fmla="*/ 817417 w 827816"/>
              <a:gd name="connsiteY3" fmla="*/ 514600 h 677745"/>
              <a:gd name="connsiteX4" fmla="*/ 598097 w 827816"/>
              <a:gd name="connsiteY4" fmla="*/ 34829 h 677745"/>
              <a:gd name="connsiteX5" fmla="*/ 161741 w 827816"/>
              <a:gd name="connsiteY5" fmla="*/ 32249 h 677745"/>
              <a:gd name="connsiteX6" fmla="*/ 39456 w 827816"/>
              <a:gd name="connsiteY6" fmla="*/ 160986 h 677745"/>
              <a:gd name="connsiteX7" fmla="*/ 73150 w 827816"/>
              <a:gd name="connsiteY7" fmla="*/ 528369 h 677745"/>
              <a:gd name="connsiteX8" fmla="*/ 102394 w 827816"/>
              <a:gd name="connsiteY8" fmla="*/ 655435 h 677745"/>
              <a:gd name="connsiteX0" fmla="*/ 102394 w 827816"/>
              <a:gd name="connsiteY0" fmla="*/ 657723 h 680033"/>
              <a:gd name="connsiteX1" fmla="*/ 219803 w 827816"/>
              <a:gd name="connsiteY1" fmla="*/ 623673 h 680033"/>
              <a:gd name="connsiteX2" fmla="*/ 466971 w 827816"/>
              <a:gd name="connsiteY2" fmla="*/ 679712 h 680033"/>
              <a:gd name="connsiteX3" fmla="*/ 817417 w 827816"/>
              <a:gd name="connsiteY3" fmla="*/ 516888 h 680033"/>
              <a:gd name="connsiteX4" fmla="*/ 598097 w 827816"/>
              <a:gd name="connsiteY4" fmla="*/ 37117 h 680033"/>
              <a:gd name="connsiteX5" fmla="*/ 166920 w 827816"/>
              <a:gd name="connsiteY5" fmla="*/ 28238 h 680033"/>
              <a:gd name="connsiteX6" fmla="*/ 39456 w 827816"/>
              <a:gd name="connsiteY6" fmla="*/ 163274 h 680033"/>
              <a:gd name="connsiteX7" fmla="*/ 73150 w 827816"/>
              <a:gd name="connsiteY7" fmla="*/ 530657 h 680033"/>
              <a:gd name="connsiteX8" fmla="*/ 102394 w 827816"/>
              <a:gd name="connsiteY8" fmla="*/ 657723 h 6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816" h="680033">
                <a:moveTo>
                  <a:pt x="102394" y="657723"/>
                </a:moveTo>
                <a:cubicBezTo>
                  <a:pt x="140688" y="602847"/>
                  <a:pt x="185923" y="620695"/>
                  <a:pt x="219803" y="623673"/>
                </a:cubicBezTo>
                <a:cubicBezTo>
                  <a:pt x="271252" y="622689"/>
                  <a:pt x="365931" y="685029"/>
                  <a:pt x="466971" y="679712"/>
                </a:cubicBezTo>
                <a:cubicBezTo>
                  <a:pt x="696360" y="667642"/>
                  <a:pt x="784318" y="648443"/>
                  <a:pt x="817417" y="516888"/>
                </a:cubicBezTo>
                <a:cubicBezTo>
                  <a:pt x="850516" y="385333"/>
                  <a:pt x="811620" y="101367"/>
                  <a:pt x="598097" y="37117"/>
                </a:cubicBezTo>
                <a:cubicBezTo>
                  <a:pt x="456880" y="-28858"/>
                  <a:pt x="249923" y="9443"/>
                  <a:pt x="166920" y="28238"/>
                </a:cubicBezTo>
                <a:cubicBezTo>
                  <a:pt x="83918" y="47033"/>
                  <a:pt x="79457" y="85818"/>
                  <a:pt x="39456" y="163274"/>
                </a:cubicBezTo>
                <a:cubicBezTo>
                  <a:pt x="-32204" y="262838"/>
                  <a:pt x="2619" y="446188"/>
                  <a:pt x="73150" y="530657"/>
                </a:cubicBezTo>
                <a:cubicBezTo>
                  <a:pt x="118717" y="607676"/>
                  <a:pt x="102394" y="657723"/>
                  <a:pt x="102394" y="657723"/>
                </a:cubicBezTo>
                <a:close/>
              </a:path>
            </a:pathLst>
          </a:custGeom>
          <a:noFill/>
          <a:ln w="19050" cap="flat">
            <a:solidFill>
              <a:schemeClr val="tx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FB677CD-9BE2-4154-B181-8B3261497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62673" flipH="1">
            <a:off x="925880" y="568325"/>
            <a:ext cx="5067123" cy="279630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448" h="873038">
                <a:moveTo>
                  <a:pt x="628580" y="873029"/>
                </a:moveTo>
                <a:cubicBezTo>
                  <a:pt x="712019" y="861599"/>
                  <a:pt x="779646" y="801591"/>
                  <a:pt x="820985" y="803115"/>
                </a:cubicBezTo>
                <a:cubicBezTo>
                  <a:pt x="890136" y="805782"/>
                  <a:pt x="1102925" y="778255"/>
                  <a:pt x="1179791" y="630332"/>
                </a:cubicBezTo>
                <a:cubicBezTo>
                  <a:pt x="1256658" y="482408"/>
                  <a:pt x="1285233" y="316959"/>
                  <a:pt x="1178744" y="192753"/>
                </a:cubicBezTo>
                <a:cubicBezTo>
                  <a:pt x="1072254" y="68547"/>
                  <a:pt x="897566" y="-62326"/>
                  <a:pt x="459416" y="32447"/>
                </a:cubicBezTo>
                <a:cubicBezTo>
                  <a:pt x="21266" y="127221"/>
                  <a:pt x="-22359" y="453262"/>
                  <a:pt x="7264" y="595184"/>
                </a:cubicBezTo>
                <a:cubicBezTo>
                  <a:pt x="36887" y="737107"/>
                  <a:pt x="503802" y="728534"/>
                  <a:pt x="545617" y="737202"/>
                </a:cubicBezTo>
                <a:cubicBezTo>
                  <a:pt x="727068" y="773873"/>
                  <a:pt x="628580" y="873029"/>
                  <a:pt x="628580" y="873029"/>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6B59E43-F25A-4E40-BB1C-4D293A1E4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62673" flipH="1">
            <a:off x="844945" y="555917"/>
            <a:ext cx="5067125" cy="279630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448" h="873038">
                <a:moveTo>
                  <a:pt x="628580" y="873029"/>
                </a:moveTo>
                <a:cubicBezTo>
                  <a:pt x="712019" y="861599"/>
                  <a:pt x="779646" y="801591"/>
                  <a:pt x="820985" y="803115"/>
                </a:cubicBezTo>
                <a:cubicBezTo>
                  <a:pt x="890136" y="805782"/>
                  <a:pt x="1102925" y="778255"/>
                  <a:pt x="1179791" y="630332"/>
                </a:cubicBezTo>
                <a:cubicBezTo>
                  <a:pt x="1256658" y="482408"/>
                  <a:pt x="1285233" y="316959"/>
                  <a:pt x="1178744" y="192753"/>
                </a:cubicBezTo>
                <a:cubicBezTo>
                  <a:pt x="1072254" y="68547"/>
                  <a:pt x="897566" y="-62326"/>
                  <a:pt x="459416" y="32447"/>
                </a:cubicBezTo>
                <a:cubicBezTo>
                  <a:pt x="21266" y="127221"/>
                  <a:pt x="-22359" y="453262"/>
                  <a:pt x="7264" y="595184"/>
                </a:cubicBezTo>
                <a:cubicBezTo>
                  <a:pt x="36887" y="737107"/>
                  <a:pt x="503802" y="728534"/>
                  <a:pt x="545617" y="737202"/>
                </a:cubicBezTo>
                <a:cubicBezTo>
                  <a:pt x="727068" y="773873"/>
                  <a:pt x="628580" y="873029"/>
                  <a:pt x="628580" y="873029"/>
                </a:cubicBezTo>
                <a:close/>
              </a:path>
            </a:pathLst>
          </a:custGeom>
          <a:noFill/>
          <a:ln w="19050" cap="flat">
            <a:solidFill>
              <a:schemeClr val="tx1"/>
            </a:solidFill>
            <a:prstDash val="solid"/>
            <a:miter/>
          </a:ln>
        </p:spPr>
        <p:txBody>
          <a:bodyPr rtlCol="0" anchor="ctr"/>
          <a:lstStyle/>
          <a:p>
            <a:endParaRPr lang="en-US"/>
          </a:p>
        </p:txBody>
      </p:sp>
      <p:sp>
        <p:nvSpPr>
          <p:cNvPr id="3" name="TextBox 2">
            <a:extLst>
              <a:ext uri="{FF2B5EF4-FFF2-40B4-BE49-F238E27FC236}">
                <a16:creationId xmlns:a16="http://schemas.microsoft.com/office/drawing/2014/main" id="{37BE7970-38A2-460D-85EC-A60F5859E616}"/>
              </a:ext>
            </a:extLst>
          </p:cNvPr>
          <p:cNvSpPr txBox="1"/>
          <p:nvPr/>
        </p:nvSpPr>
        <p:spPr>
          <a:xfrm>
            <a:off x="5822895" y="212053"/>
            <a:ext cx="5362029" cy="2452878"/>
          </a:xfrm>
          <a:prstGeom prst="rect">
            <a:avLst/>
          </a:prstGeom>
        </p:spPr>
        <p:txBody>
          <a:bodyPr vert="horz" lIns="91440" tIns="45720" rIns="91440" bIns="45720" rtlCol="0" anchor="ctr">
            <a:normAutofit/>
          </a:bodyPr>
          <a:lstStyle/>
          <a:p>
            <a:pPr algn="ctr">
              <a:spcAft>
                <a:spcPts val="600"/>
              </a:spcAft>
            </a:pPr>
            <a:r>
              <a:rPr lang="en-US" sz="2000" b="1" spc="50" dirty="0" err="1">
                <a:solidFill>
                  <a:schemeClr val="accent6">
                    <a:lumMod val="75000"/>
                  </a:schemeClr>
                </a:solidFill>
                <a:latin typeface="Bangla" panose="03000603000000000000" pitchFamily="66" charset="0"/>
                <a:cs typeface="Bangla" panose="03000603000000000000" pitchFamily="66" charset="0"/>
              </a:rPr>
              <a:t>সন্নিহিত</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বৃক্ষছায়া</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তাদের</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উপর</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থাকবে</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এবং</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ওর</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ফলমূল</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সম্পূর্ণরূপে</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তাদের</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আয়ত্তাধীন</a:t>
            </a:r>
            <a:r>
              <a:rPr lang="en-US" sz="2000" b="1" spc="50" dirty="0">
                <a:solidFill>
                  <a:schemeClr val="accent6">
                    <a:lumMod val="75000"/>
                  </a:schemeClr>
                </a:solidFill>
                <a:latin typeface="Bangla" panose="03000603000000000000" pitchFamily="66" charset="0"/>
                <a:cs typeface="Bangla" panose="03000603000000000000" pitchFamily="66" charset="0"/>
              </a:rPr>
              <a:t> </a:t>
            </a:r>
            <a:r>
              <a:rPr lang="en-US" sz="2000" b="1" spc="50" dirty="0" err="1">
                <a:solidFill>
                  <a:schemeClr val="accent6">
                    <a:lumMod val="75000"/>
                  </a:schemeClr>
                </a:solidFill>
                <a:latin typeface="Bangla" panose="03000603000000000000" pitchFamily="66" charset="0"/>
                <a:cs typeface="Bangla" panose="03000603000000000000" pitchFamily="66" charset="0"/>
              </a:rPr>
              <a:t>করা</a:t>
            </a:r>
            <a:r>
              <a:rPr lang="en-US" sz="2000" b="1" spc="50" dirty="0">
                <a:solidFill>
                  <a:schemeClr val="accent6">
                    <a:lumMod val="75000"/>
                  </a:schemeClr>
                </a:solidFill>
                <a:latin typeface="Bangla" panose="03000603000000000000" pitchFamily="66" charset="0"/>
                <a:cs typeface="Bangla" panose="03000603000000000000" pitchFamily="66" charset="0"/>
              </a:rPr>
              <a:t> হবে। (</a:t>
            </a:r>
            <a:r>
              <a:rPr lang="en-US" sz="2000" b="1" spc="50" dirty="0" err="1">
                <a:solidFill>
                  <a:schemeClr val="accent6">
                    <a:lumMod val="75000"/>
                  </a:schemeClr>
                </a:solidFill>
                <a:latin typeface="Bangla" panose="03000603000000000000" pitchFamily="66" charset="0"/>
                <a:cs typeface="Bangla" panose="03000603000000000000" pitchFamily="66" charset="0"/>
              </a:rPr>
              <a:t>দাহরঃ</a:t>
            </a:r>
            <a:r>
              <a:rPr lang="en-US" sz="2000" b="1" spc="50" dirty="0">
                <a:solidFill>
                  <a:schemeClr val="accent6">
                    <a:lumMod val="75000"/>
                  </a:schemeClr>
                </a:solidFill>
                <a:latin typeface="Bangla" panose="03000603000000000000" pitchFamily="66" charset="0"/>
                <a:cs typeface="Bangla" panose="03000603000000000000" pitchFamily="66" charset="0"/>
              </a:rPr>
              <a:t> ১৪)</a:t>
            </a:r>
          </a:p>
        </p:txBody>
      </p:sp>
      <p:sp>
        <p:nvSpPr>
          <p:cNvPr id="16" name="TextBox 15">
            <a:extLst>
              <a:ext uri="{FF2B5EF4-FFF2-40B4-BE49-F238E27FC236}">
                <a16:creationId xmlns:a16="http://schemas.microsoft.com/office/drawing/2014/main" id="{1E411FF7-744D-4E1A-B6B5-DC25CA4ECE8B}"/>
              </a:ext>
            </a:extLst>
          </p:cNvPr>
          <p:cNvSpPr txBox="1"/>
          <p:nvPr/>
        </p:nvSpPr>
        <p:spPr>
          <a:xfrm>
            <a:off x="1051776" y="1178089"/>
            <a:ext cx="4613777" cy="830997"/>
          </a:xfrm>
          <a:prstGeom prst="rect">
            <a:avLst/>
          </a:prstGeom>
          <a:noFill/>
        </p:spPr>
        <p:txBody>
          <a:bodyPr wrap="square">
            <a:spAutoFit/>
          </a:bodyPr>
          <a:lstStyle/>
          <a:p>
            <a:r>
              <a:rPr lang="as-IN" sz="2400" dirty="0">
                <a:solidFill>
                  <a:srgbClr val="CC0099"/>
                </a:solidFill>
                <a:latin typeface="Bangla" panose="03000603000000000000" pitchFamily="66" charset="0"/>
                <a:cs typeface="Bangla" panose="03000603000000000000" pitchFamily="66" charset="0"/>
              </a:rPr>
              <a:t>নিশ্চয়ই আল্লাহভীরুদের জন্যই রয়েছে সফলতা; উদ্যানসমূহ ও নানাবিধ আঙ্গুর। (না</a:t>
            </a:r>
            <a:r>
              <a:rPr lang="en-US" sz="2400" dirty="0" err="1">
                <a:solidFill>
                  <a:srgbClr val="CC0099"/>
                </a:solidFill>
                <a:latin typeface="Bangla" panose="03000603000000000000" pitchFamily="66" charset="0"/>
                <a:cs typeface="Bangla" panose="03000603000000000000" pitchFamily="66" charset="0"/>
              </a:rPr>
              <a:t>বাঃ</a:t>
            </a:r>
            <a:r>
              <a:rPr lang="as-IN" sz="2400" dirty="0">
                <a:solidFill>
                  <a:srgbClr val="CC0099"/>
                </a:solidFill>
                <a:latin typeface="Bangla" panose="03000603000000000000" pitchFamily="66" charset="0"/>
                <a:cs typeface="Bangla" panose="03000603000000000000" pitchFamily="66" charset="0"/>
              </a:rPr>
              <a:t> ৩১-৩২) </a:t>
            </a:r>
            <a:endParaRPr lang="en-US" sz="2400" dirty="0">
              <a:latin typeface="Bangla" panose="03000603000000000000" pitchFamily="66" charset="0"/>
              <a:cs typeface="Bangla" panose="03000603000000000000" pitchFamily="66" charset="0"/>
            </a:endParaRPr>
          </a:p>
        </p:txBody>
      </p:sp>
      <p:sp>
        <p:nvSpPr>
          <p:cNvPr id="18" name="TextBox 17">
            <a:extLst>
              <a:ext uri="{FF2B5EF4-FFF2-40B4-BE49-F238E27FC236}">
                <a16:creationId xmlns:a16="http://schemas.microsoft.com/office/drawing/2014/main" id="{6F548459-AC96-4DB4-8CB1-46335628EF04}"/>
              </a:ext>
            </a:extLst>
          </p:cNvPr>
          <p:cNvSpPr txBox="1"/>
          <p:nvPr/>
        </p:nvSpPr>
        <p:spPr>
          <a:xfrm>
            <a:off x="5975901" y="1681305"/>
            <a:ext cx="5295097" cy="461665"/>
          </a:xfrm>
          <a:prstGeom prst="rect">
            <a:avLst/>
          </a:prstGeom>
          <a:noFill/>
        </p:spPr>
        <p:txBody>
          <a:bodyPr wrap="square">
            <a:spAutoFit/>
          </a:bodyPr>
          <a:lstStyle/>
          <a:p>
            <a:r>
              <a:rPr lang="as-IN" sz="2400" dirty="0">
                <a:solidFill>
                  <a:srgbClr val="CC0099"/>
                </a:solidFill>
                <a:latin typeface="Bangla" panose="03000603000000000000" pitchFamily="66" charset="0"/>
                <a:cs typeface="Bangla" panose="03000603000000000000" pitchFamily="66" charset="0"/>
              </a:rPr>
              <a:t>সেখানে রয়েছে ফলমূল খেজুর ও ডালিম। রাহমানঃ ৬৮</a:t>
            </a:r>
            <a:endParaRPr lang="en-US" sz="2400" dirty="0">
              <a:solidFill>
                <a:srgbClr val="CC0099"/>
              </a:solidFill>
              <a:latin typeface="Bangla" panose="03000603000000000000" pitchFamily="66" charset="0"/>
              <a:cs typeface="Bangla" panose="03000603000000000000" pitchFamily="66" charset="0"/>
            </a:endParaRPr>
          </a:p>
        </p:txBody>
      </p:sp>
      <p:sp>
        <p:nvSpPr>
          <p:cNvPr id="20" name="TextBox 19">
            <a:extLst>
              <a:ext uri="{FF2B5EF4-FFF2-40B4-BE49-F238E27FC236}">
                <a16:creationId xmlns:a16="http://schemas.microsoft.com/office/drawing/2014/main" id="{918FE45F-976B-4748-8498-357CD00C6DCB}"/>
              </a:ext>
            </a:extLst>
          </p:cNvPr>
          <p:cNvSpPr txBox="1"/>
          <p:nvPr/>
        </p:nvSpPr>
        <p:spPr>
          <a:xfrm>
            <a:off x="5948365" y="2002594"/>
            <a:ext cx="5560246" cy="707886"/>
          </a:xfrm>
          <a:prstGeom prst="rect">
            <a:avLst/>
          </a:prstGeom>
          <a:noFill/>
        </p:spPr>
        <p:txBody>
          <a:bodyPr wrap="square">
            <a:spAutoFit/>
          </a:bodyPr>
          <a:lstStyle/>
          <a:p>
            <a:r>
              <a:rPr lang="as-IN" sz="2000" dirty="0">
                <a:solidFill>
                  <a:srgbClr val="0070C0"/>
                </a:solidFill>
                <a:latin typeface="Bangla" panose="03000603000000000000" pitchFamily="66" charset="0"/>
                <a:cs typeface="Bangla" panose="03000603000000000000" pitchFamily="66" charset="0"/>
              </a:rPr>
              <a:t>তারা থাকবে এক বাগানে সেখানে আছে কাটাহীন কুলগাছ। কাঁদি ভরা কলাগাছ। (ওয়াক্বিআহঃ ২</a:t>
            </a:r>
            <a:r>
              <a:rPr lang="en-US" sz="2000" dirty="0">
                <a:solidFill>
                  <a:srgbClr val="0070C0"/>
                </a:solidFill>
                <a:latin typeface="Bangla" panose="03000603000000000000" pitchFamily="66" charset="0"/>
                <a:cs typeface="Bangla" panose="03000603000000000000" pitchFamily="66" charset="0"/>
              </a:rPr>
              <a:t>৮</a:t>
            </a:r>
            <a:r>
              <a:rPr lang="as-IN" sz="2000" dirty="0">
                <a:solidFill>
                  <a:srgbClr val="0070C0"/>
                </a:solidFill>
                <a:latin typeface="Bangla" panose="03000603000000000000" pitchFamily="66" charset="0"/>
                <a:cs typeface="Bangla" panose="03000603000000000000" pitchFamily="66" charset="0"/>
              </a:rPr>
              <a:t>-২৯)</a:t>
            </a:r>
            <a:endParaRPr lang="en-US" sz="2000" dirty="0">
              <a:solidFill>
                <a:srgbClr val="0070C0"/>
              </a:solidFill>
              <a:latin typeface="Bangla" panose="03000603000000000000" pitchFamily="66" charset="0"/>
              <a:cs typeface="Bangla" panose="03000603000000000000" pitchFamily="66" charset="0"/>
            </a:endParaRPr>
          </a:p>
        </p:txBody>
      </p:sp>
      <p:sp>
        <p:nvSpPr>
          <p:cNvPr id="22" name="TextBox 21">
            <a:extLst>
              <a:ext uri="{FF2B5EF4-FFF2-40B4-BE49-F238E27FC236}">
                <a16:creationId xmlns:a16="http://schemas.microsoft.com/office/drawing/2014/main" id="{E5358AED-A9D7-4F67-8E8C-24F9ED16222A}"/>
              </a:ext>
            </a:extLst>
          </p:cNvPr>
          <p:cNvSpPr txBox="1"/>
          <p:nvPr/>
        </p:nvSpPr>
        <p:spPr>
          <a:xfrm>
            <a:off x="5808458" y="2654282"/>
            <a:ext cx="6094428" cy="400110"/>
          </a:xfrm>
          <a:prstGeom prst="rect">
            <a:avLst/>
          </a:prstGeom>
          <a:noFill/>
        </p:spPr>
        <p:txBody>
          <a:bodyPr wrap="square">
            <a:spAutoFit/>
          </a:bodyPr>
          <a:lstStyle/>
          <a:p>
            <a:r>
              <a:rPr lang="as-IN" sz="2000" dirty="0">
                <a:solidFill>
                  <a:srgbClr val="008000"/>
                </a:solidFill>
                <a:latin typeface="Bangla" panose="03000603000000000000" pitchFamily="66" charset="0"/>
                <a:cs typeface="Bangla" panose="03000603000000000000" pitchFamily="66" charset="0"/>
              </a:rPr>
              <a:t>প্রচুর ফলমূল; যা শেষ হবে না ও নিষিদ্ধও হবে না। (ওয়াক্বিআহঃ ৩২-৩৩)।</a:t>
            </a:r>
            <a:endParaRPr lang="en-US" sz="2000" dirty="0">
              <a:solidFill>
                <a:srgbClr val="008000"/>
              </a:solidFill>
              <a:latin typeface="Bangla" panose="03000603000000000000" pitchFamily="66" charset="0"/>
              <a:cs typeface="Bangla" panose="03000603000000000000" pitchFamily="66" charset="0"/>
            </a:endParaRPr>
          </a:p>
        </p:txBody>
      </p:sp>
      <p:sp>
        <p:nvSpPr>
          <p:cNvPr id="24" name="TextBox 23">
            <a:extLst>
              <a:ext uri="{FF2B5EF4-FFF2-40B4-BE49-F238E27FC236}">
                <a16:creationId xmlns:a16="http://schemas.microsoft.com/office/drawing/2014/main" id="{A67036BF-A9E1-4954-833F-7B3D3E402B57}"/>
              </a:ext>
            </a:extLst>
          </p:cNvPr>
          <p:cNvSpPr txBox="1"/>
          <p:nvPr/>
        </p:nvSpPr>
        <p:spPr>
          <a:xfrm>
            <a:off x="1007076" y="1907692"/>
            <a:ext cx="4647456" cy="830997"/>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যার ফলরাশি ঝুলে থাকবে নাগালের মধ্যে। </a:t>
            </a:r>
            <a:endParaRPr lang="en-US" sz="2400" dirty="0">
              <a:solidFill>
                <a:srgbClr val="008000"/>
              </a:solidFill>
              <a:latin typeface="Bangla" panose="03000603000000000000" pitchFamily="66" charset="0"/>
              <a:cs typeface="Bangla" panose="03000603000000000000" pitchFamily="66" charset="0"/>
            </a:endParaRPr>
          </a:p>
          <a:p>
            <a:r>
              <a:rPr lang="en-US" sz="2400" dirty="0">
                <a:solidFill>
                  <a:srgbClr val="008000"/>
                </a:solidFill>
                <a:latin typeface="Bangla" panose="03000603000000000000" pitchFamily="66" charset="0"/>
                <a:cs typeface="Bangla" panose="03000603000000000000" pitchFamily="66" charset="0"/>
              </a:rPr>
              <a:t>            </a:t>
            </a:r>
            <a:r>
              <a:rPr lang="as-IN" sz="2400" dirty="0">
                <a:solidFill>
                  <a:srgbClr val="008000"/>
                </a:solidFill>
                <a:latin typeface="Bangla" panose="03000603000000000000" pitchFamily="66" charset="0"/>
                <a:cs typeface="Bangla" panose="03000603000000000000" pitchFamily="66" charset="0"/>
              </a:rPr>
              <a:t>(হা-</a:t>
            </a:r>
            <a:r>
              <a:rPr lang="en-US" sz="2400" dirty="0" err="1">
                <a:solidFill>
                  <a:srgbClr val="008000"/>
                </a:solidFill>
                <a:latin typeface="Bangla" panose="03000603000000000000" pitchFamily="66" charset="0"/>
                <a:cs typeface="Bangla" panose="03000603000000000000" pitchFamily="66" charset="0"/>
              </a:rPr>
              <a:t>ক্কা</a:t>
            </a:r>
            <a:r>
              <a:rPr lang="as-IN" sz="2400" dirty="0">
                <a:solidFill>
                  <a:srgbClr val="008000"/>
                </a:solidFill>
                <a:latin typeface="Bangla" panose="03000603000000000000" pitchFamily="66" charset="0"/>
                <a:cs typeface="Bangla" panose="03000603000000000000" pitchFamily="66" charset="0"/>
              </a:rPr>
              <a:t>হঃ ২৩)</a:t>
            </a:r>
            <a:endParaRPr lang="en-US" sz="2400" dirty="0">
              <a:solidFill>
                <a:srgbClr val="008000"/>
              </a:solidFill>
              <a:latin typeface="Bangla" panose="03000603000000000000" pitchFamily="66" charset="0"/>
              <a:cs typeface="Bangla" panose="03000603000000000000" pitchFamily="66" charset="0"/>
            </a:endParaRPr>
          </a:p>
        </p:txBody>
      </p:sp>
      <p:sp>
        <p:nvSpPr>
          <p:cNvPr id="25" name="TextBox 24">
            <a:extLst>
              <a:ext uri="{FF2B5EF4-FFF2-40B4-BE49-F238E27FC236}">
                <a16:creationId xmlns:a16="http://schemas.microsoft.com/office/drawing/2014/main" id="{EB87B9CB-2EE3-49E6-8FDF-5AE84B305FEF}"/>
              </a:ext>
            </a:extLst>
          </p:cNvPr>
          <p:cNvSpPr txBox="1"/>
          <p:nvPr/>
        </p:nvSpPr>
        <p:spPr>
          <a:xfrm>
            <a:off x="908677" y="4080040"/>
            <a:ext cx="10187607" cy="461665"/>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তারা এবং তাদের স্ত্রীগণ সুশীতল ছায়ায় থাকবে এবং হেলান দিয়ে বসবে সুসজ্জিত আসনে। (ইয়াসীনঃ ৫৬)</a:t>
            </a:r>
            <a:endParaRPr lang="en-US" sz="2400" dirty="0">
              <a:solidFill>
                <a:srgbClr val="00B050"/>
              </a:solidFill>
              <a:latin typeface="Bangla" panose="03000603000000000000" pitchFamily="66" charset="0"/>
              <a:cs typeface="Bangla" panose="03000603000000000000" pitchFamily="66" charset="0"/>
            </a:endParaRPr>
          </a:p>
        </p:txBody>
      </p:sp>
      <p:sp>
        <p:nvSpPr>
          <p:cNvPr id="27" name="TextBox 26">
            <a:extLst>
              <a:ext uri="{FF2B5EF4-FFF2-40B4-BE49-F238E27FC236}">
                <a16:creationId xmlns:a16="http://schemas.microsoft.com/office/drawing/2014/main" id="{EB8D97C6-4927-468E-8680-6D7A4D1E3D65}"/>
              </a:ext>
            </a:extLst>
          </p:cNvPr>
          <p:cNvSpPr txBox="1"/>
          <p:nvPr/>
        </p:nvSpPr>
        <p:spPr>
          <a:xfrm>
            <a:off x="3373002" y="228501"/>
            <a:ext cx="6094428" cy="461665"/>
          </a:xfrm>
          <a:prstGeom prst="rect">
            <a:avLst/>
          </a:prstGeom>
          <a:noFill/>
        </p:spPr>
        <p:txBody>
          <a:bodyPr wrap="square">
            <a:spAutoFit/>
          </a:bodyPr>
          <a:lstStyle/>
          <a:p>
            <a:r>
              <a:rPr lang="as-IN" sz="2400" dirty="0">
                <a:solidFill>
                  <a:srgbClr val="8E2EA1"/>
                </a:solidFill>
                <a:latin typeface="Bangla" panose="03000603000000000000" pitchFamily="66" charset="0"/>
                <a:cs typeface="Bangla" panose="03000603000000000000" pitchFamily="66" charset="0"/>
              </a:rPr>
              <a:t> </a:t>
            </a:r>
            <a:endParaRPr lang="en-US" sz="2400" dirty="0">
              <a:solidFill>
                <a:srgbClr val="8E2EA1"/>
              </a:solidFill>
              <a:latin typeface="Bangla" panose="03000603000000000000" pitchFamily="66" charset="0"/>
              <a:cs typeface="Bangla" panose="03000603000000000000" pitchFamily="66" charset="0"/>
            </a:endParaRPr>
          </a:p>
        </p:txBody>
      </p:sp>
      <p:sp>
        <p:nvSpPr>
          <p:cNvPr id="29" name="TextBox 28">
            <a:extLst>
              <a:ext uri="{FF2B5EF4-FFF2-40B4-BE49-F238E27FC236}">
                <a16:creationId xmlns:a16="http://schemas.microsoft.com/office/drawing/2014/main" id="{4D02583E-6553-45DC-B5A9-ED73DCC0A196}"/>
              </a:ext>
            </a:extLst>
          </p:cNvPr>
          <p:cNvSpPr txBox="1"/>
          <p:nvPr/>
        </p:nvSpPr>
        <p:spPr>
          <a:xfrm>
            <a:off x="165372" y="3257935"/>
            <a:ext cx="5560246" cy="707886"/>
          </a:xfrm>
          <a:prstGeom prst="rect">
            <a:avLst/>
          </a:prstGeom>
          <a:noFill/>
        </p:spPr>
        <p:txBody>
          <a:bodyPr wrap="square">
            <a:spAutoFit/>
          </a:bodyPr>
          <a:lstStyle/>
          <a:p>
            <a:r>
              <a:rPr lang="as-IN" sz="2000" dirty="0">
                <a:solidFill>
                  <a:srgbClr val="CC0099"/>
                </a:solidFill>
                <a:latin typeface="Bangla" panose="03000603000000000000" pitchFamily="66" charset="0"/>
                <a:cs typeface="Bangla" panose="03000603000000000000" pitchFamily="66" charset="0"/>
              </a:rPr>
              <a:t>সেখানে তারা হেলান দিয়ে বসবে পুরু রেশমের আস্তরবিশিষ্ট বিছানায়, দুই বাগানের ফল হবে তাদের নিকটবর্তী। (রাহমানঃ ৫৪)</a:t>
            </a:r>
            <a:endParaRPr lang="en-US" sz="2000" dirty="0">
              <a:solidFill>
                <a:srgbClr val="CC0099"/>
              </a:solidFill>
              <a:latin typeface="Bangla" panose="03000603000000000000" pitchFamily="66" charset="0"/>
              <a:cs typeface="Bangla" panose="03000603000000000000" pitchFamily="66" charset="0"/>
            </a:endParaRPr>
          </a:p>
        </p:txBody>
      </p:sp>
      <p:sp>
        <p:nvSpPr>
          <p:cNvPr id="31" name="TextBox 30">
            <a:extLst>
              <a:ext uri="{FF2B5EF4-FFF2-40B4-BE49-F238E27FC236}">
                <a16:creationId xmlns:a16="http://schemas.microsoft.com/office/drawing/2014/main" id="{CE35173B-FD83-4DED-AA75-CA738873ED9B}"/>
              </a:ext>
            </a:extLst>
          </p:cNvPr>
          <p:cNvSpPr txBox="1"/>
          <p:nvPr/>
        </p:nvSpPr>
        <p:spPr>
          <a:xfrm>
            <a:off x="6151024" y="3053094"/>
            <a:ext cx="6248530" cy="461665"/>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উভয়ই বহু ডালপালাবিশিষ্ট (গাছে পরিপূর্ণ)। </a:t>
            </a:r>
            <a:r>
              <a:rPr lang="as-IN" sz="2000" dirty="0">
                <a:solidFill>
                  <a:schemeClr val="accent6">
                    <a:lumMod val="75000"/>
                  </a:schemeClr>
                </a:solidFill>
                <a:latin typeface="Bangla" panose="03000603000000000000" pitchFamily="66" charset="0"/>
                <a:cs typeface="Bangla" panose="03000603000000000000" pitchFamily="66" charset="0"/>
              </a:rPr>
              <a:t>(রাহমানঃ ৪৮)</a:t>
            </a:r>
            <a:endParaRPr lang="en-US" sz="2000" dirty="0">
              <a:solidFill>
                <a:schemeClr val="accent6">
                  <a:lumMod val="75000"/>
                </a:schemeClr>
              </a:solidFill>
              <a:latin typeface="Bangla" panose="03000603000000000000" pitchFamily="66" charset="0"/>
              <a:cs typeface="Bangla" panose="03000603000000000000" pitchFamily="66" charset="0"/>
            </a:endParaRPr>
          </a:p>
        </p:txBody>
      </p:sp>
      <p:pic>
        <p:nvPicPr>
          <p:cNvPr id="33" name="Picture 32">
            <a:extLst>
              <a:ext uri="{FF2B5EF4-FFF2-40B4-BE49-F238E27FC236}">
                <a16:creationId xmlns:a16="http://schemas.microsoft.com/office/drawing/2014/main" id="{F0DC2991-D7FE-4981-AC83-3EF038FE15B7}"/>
              </a:ext>
            </a:extLst>
          </p:cNvPr>
          <p:cNvPicPr>
            <a:picLocks noChangeAspect="1"/>
          </p:cNvPicPr>
          <p:nvPr/>
        </p:nvPicPr>
        <p:blipFill>
          <a:blip r:embed="rId4"/>
          <a:stretch>
            <a:fillRect/>
          </a:stretch>
        </p:blipFill>
        <p:spPr>
          <a:xfrm>
            <a:off x="8069772" y="5079352"/>
            <a:ext cx="4122228" cy="1783629"/>
          </a:xfrm>
          <a:prstGeom prst="rect">
            <a:avLst/>
          </a:prstGeom>
        </p:spPr>
      </p:pic>
      <p:sp>
        <p:nvSpPr>
          <p:cNvPr id="35" name="TextBox 34">
            <a:extLst>
              <a:ext uri="{FF2B5EF4-FFF2-40B4-BE49-F238E27FC236}">
                <a16:creationId xmlns:a16="http://schemas.microsoft.com/office/drawing/2014/main" id="{288CEE54-8262-4500-BFC3-42906B0C3895}"/>
              </a:ext>
            </a:extLst>
          </p:cNvPr>
          <p:cNvSpPr txBox="1"/>
          <p:nvPr/>
        </p:nvSpPr>
        <p:spPr>
          <a:xfrm>
            <a:off x="3170660" y="4544196"/>
            <a:ext cx="6198122" cy="461665"/>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তাদেরকে চিরস্নিগ্ধ ঘন ছায়ায় স্থান দান করব। (নিসাঃ ৫৭)</a:t>
            </a:r>
            <a:endParaRPr lang="en-US" sz="2400"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46285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1BA96-BFF5-419C-BFED-06166678154F}"/>
              </a:ext>
            </a:extLst>
          </p:cNvPr>
          <p:cNvSpPr txBox="1"/>
          <p:nvPr/>
        </p:nvSpPr>
        <p:spPr>
          <a:xfrm>
            <a:off x="6432224" y="1732636"/>
            <a:ext cx="6094428" cy="1257652"/>
          </a:xfrm>
          <a:prstGeom prst="rect">
            <a:avLst/>
          </a:prstGeom>
          <a:noFill/>
        </p:spPr>
        <p:txBody>
          <a:bodyPr wrap="square">
            <a:spAutoFit/>
          </a:bodyPr>
          <a:lstStyle/>
          <a:p>
            <a:pPr marL="0" marR="0">
              <a:lnSpc>
                <a:spcPct val="107000"/>
              </a:lnSpc>
              <a:spcBef>
                <a:spcPts val="0"/>
              </a:spcBef>
              <a:spcAft>
                <a:spcPts val="800"/>
              </a:spcAft>
            </a:pP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জান্নাতে</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তুবা</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নামের</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একটি</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গাছ</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আছে</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এ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গাছটি</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১০০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বছরের</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অতিক্রম্য</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জায়গা</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জুড়ে</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অবস্থিত</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এর</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মোছা</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জান্নাতীদের</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বস্ত্র</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নির্মিত</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হবে।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আহমাদ</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4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সহীহাহ</a:t>
            </a:r>
            <a:r>
              <a:rPr lang="en-US" sz="24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১৯৮৫নং)।</a:t>
            </a:r>
          </a:p>
        </p:txBody>
      </p:sp>
      <p:sp>
        <p:nvSpPr>
          <p:cNvPr id="5" name="TextBox 4">
            <a:extLst>
              <a:ext uri="{FF2B5EF4-FFF2-40B4-BE49-F238E27FC236}">
                <a16:creationId xmlns:a16="http://schemas.microsoft.com/office/drawing/2014/main" id="{2E90090D-0D4B-404B-83C8-C1412E6D5BCC}"/>
              </a:ext>
            </a:extLst>
          </p:cNvPr>
          <p:cNvSpPr txBox="1"/>
          <p:nvPr/>
        </p:nvSpPr>
        <p:spPr>
          <a:xfrm>
            <a:off x="181466" y="182935"/>
            <a:ext cx="6094428" cy="1938992"/>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জান্নাতে আছে বিশাল বিশাল গাছ। একটি গাছের কথা উল্লেখ করে নবী</a:t>
            </a:r>
            <a:r>
              <a:rPr lang="en-US" sz="2400" dirty="0">
                <a:solidFill>
                  <a:srgbClr val="00B050"/>
                </a:solidFill>
                <a:latin typeface="Bangla" panose="03000603000000000000" pitchFamily="66" charset="0"/>
                <a:cs typeface="Bangla" panose="03000603000000000000" pitchFamily="66" charset="0"/>
              </a:rPr>
              <a:t> </a:t>
            </a:r>
            <a:r>
              <a:rPr lang="ar-AE" sz="2400" dirty="0">
                <a:solidFill>
                  <a:srgbClr val="00B050"/>
                </a:solidFill>
                <a:latin typeface="Bangla" panose="03000603000000000000" pitchFamily="66" charset="0"/>
              </a:rPr>
              <a:t>ﷺ</a:t>
            </a:r>
            <a:r>
              <a:rPr lang="en-US" sz="2400" dirty="0">
                <a:solidFill>
                  <a:srgbClr val="00B050"/>
                </a:solidFill>
                <a:latin typeface="Bangla" panose="03000603000000000000" pitchFamily="66" charset="0"/>
              </a:rPr>
              <a:t> </a:t>
            </a:r>
            <a:r>
              <a:rPr lang="as-IN" sz="2400" dirty="0">
                <a:solidFill>
                  <a:srgbClr val="00B050"/>
                </a:solidFill>
                <a:latin typeface="Bangla" panose="03000603000000000000" pitchFamily="66" charset="0"/>
                <a:cs typeface="Bangla" panose="03000603000000000000" pitchFamily="66" charset="0"/>
              </a:rPr>
              <a:t>বলেছেন, “জান্নাতের মধ্যে এমন একটি বৃক্ষ আছে, যার ছায়ায় কোন আরোহী উৎকৃষ্ট, বিশেষভাবে প্রতিপালিত হালকা দেহের দ্রুতগামী ঘোড়ায় চড়ে একশো বছর চললেও তা অতিক্রম করতে সক্ষম হবে না।” (বুখারী-মুসলিম)</a:t>
            </a:r>
            <a:endParaRPr lang="en-US" sz="2400" dirty="0">
              <a:solidFill>
                <a:srgbClr val="00B050"/>
              </a:solidFill>
              <a:latin typeface="Bangla" panose="03000603000000000000" pitchFamily="66" charset="0"/>
              <a:cs typeface="Bangla" panose="03000603000000000000" pitchFamily="66" charset="0"/>
            </a:endParaRPr>
          </a:p>
        </p:txBody>
      </p:sp>
      <p:pic>
        <p:nvPicPr>
          <p:cNvPr id="6" name="Picture 5">
            <a:extLst>
              <a:ext uri="{FF2B5EF4-FFF2-40B4-BE49-F238E27FC236}">
                <a16:creationId xmlns:a16="http://schemas.microsoft.com/office/drawing/2014/main" id="{6FA70750-A774-423E-99CC-696DF6B35588}"/>
              </a:ext>
            </a:extLst>
          </p:cNvPr>
          <p:cNvPicPr>
            <a:picLocks noChangeAspect="1"/>
          </p:cNvPicPr>
          <p:nvPr/>
        </p:nvPicPr>
        <p:blipFill>
          <a:blip r:embed="rId2"/>
          <a:stretch>
            <a:fillRect/>
          </a:stretch>
        </p:blipFill>
        <p:spPr>
          <a:xfrm>
            <a:off x="6432224" y="149651"/>
            <a:ext cx="4552164" cy="1600200"/>
          </a:xfrm>
          <a:prstGeom prst="rect">
            <a:avLst/>
          </a:prstGeom>
        </p:spPr>
      </p:pic>
      <p:pic>
        <p:nvPicPr>
          <p:cNvPr id="7" name="Picture 6">
            <a:extLst>
              <a:ext uri="{FF2B5EF4-FFF2-40B4-BE49-F238E27FC236}">
                <a16:creationId xmlns:a16="http://schemas.microsoft.com/office/drawing/2014/main" id="{6B84E4E3-0933-4885-A37C-7341E2BF7E6D}"/>
              </a:ext>
            </a:extLst>
          </p:cNvPr>
          <p:cNvPicPr>
            <a:picLocks noChangeAspect="1"/>
          </p:cNvPicPr>
          <p:nvPr/>
        </p:nvPicPr>
        <p:blipFill>
          <a:blip r:embed="rId3"/>
          <a:stretch>
            <a:fillRect/>
          </a:stretch>
        </p:blipFill>
        <p:spPr>
          <a:xfrm>
            <a:off x="0" y="2121927"/>
            <a:ext cx="4468305" cy="4752570"/>
          </a:xfrm>
          <a:prstGeom prst="rect">
            <a:avLst/>
          </a:prstGeom>
        </p:spPr>
      </p:pic>
      <p:sp>
        <p:nvSpPr>
          <p:cNvPr id="9" name="TextBox 8">
            <a:extLst>
              <a:ext uri="{FF2B5EF4-FFF2-40B4-BE49-F238E27FC236}">
                <a16:creationId xmlns:a16="http://schemas.microsoft.com/office/drawing/2014/main" id="{EBC8552B-A04F-4CEE-837A-3EE696883CD7}"/>
              </a:ext>
            </a:extLst>
          </p:cNvPr>
          <p:cNvSpPr txBox="1"/>
          <p:nvPr/>
        </p:nvSpPr>
        <p:spPr>
          <a:xfrm>
            <a:off x="4468305" y="2920082"/>
            <a:ext cx="7723695" cy="1569660"/>
          </a:xfrm>
          <a:prstGeom prst="rect">
            <a:avLst/>
          </a:prstGeom>
          <a:noFill/>
        </p:spPr>
        <p:txBody>
          <a:bodyPr wrap="square">
            <a:spAutoFit/>
          </a:bodyPr>
          <a:lstStyle/>
          <a:p>
            <a:r>
              <a:rPr lang="as-IN" sz="2400" dirty="0">
                <a:solidFill>
                  <a:srgbClr val="CC0099"/>
                </a:solidFill>
                <a:latin typeface="Bangla" panose="03000603000000000000" pitchFamily="66" charset="0"/>
                <a:cs typeface="Bangla" panose="03000603000000000000" pitchFamily="66" charset="0"/>
              </a:rPr>
              <a:t>নিশ্চয়ই সে তাকে আরেকবার দেখেছিল। সিদরাতুল মুনতাহার নিকট। যার নিকট অবস্থিত (জান্নাতুল মাওয়া) বা</a:t>
            </a:r>
            <a:r>
              <a:rPr lang="en-US" sz="2400" dirty="0" err="1">
                <a:solidFill>
                  <a:srgbClr val="CC0099"/>
                </a:solidFill>
                <a:latin typeface="Bangla" panose="03000603000000000000" pitchFamily="66" charset="0"/>
                <a:cs typeface="Bangla" panose="03000603000000000000" pitchFamily="66" charset="0"/>
              </a:rPr>
              <a:t>সো</a:t>
            </a:r>
            <a:r>
              <a:rPr lang="as-IN" sz="2400" dirty="0">
                <a:solidFill>
                  <a:srgbClr val="CC0099"/>
                </a:solidFill>
                <a:latin typeface="Bangla" panose="03000603000000000000" pitchFamily="66" charset="0"/>
                <a:cs typeface="Bangla" panose="03000603000000000000" pitchFamily="66" charset="0"/>
              </a:rPr>
              <a:t>দ্যান। যখন (বদরী) বৃক্ষটিকে, যা আচ্ছাদিত করার ছিল তা আচ্ছাদিত করল, তার দৃষ্টি বিভ্রম হয়নি, দৃষ্টি লক্ষ্যচ্যুতও হয়নি। নিঃসন্দেহে সে তার প্রতিপালকের মহান নিদর্শনাবলী দেখেছিল। (নাজমঃ ১৩-১৮)</a:t>
            </a:r>
          </a:p>
        </p:txBody>
      </p:sp>
      <p:sp>
        <p:nvSpPr>
          <p:cNvPr id="11" name="TextBox 10">
            <a:extLst>
              <a:ext uri="{FF2B5EF4-FFF2-40B4-BE49-F238E27FC236}">
                <a16:creationId xmlns:a16="http://schemas.microsoft.com/office/drawing/2014/main" id="{629B0881-E57B-4D0C-9F59-964D09544976}"/>
              </a:ext>
            </a:extLst>
          </p:cNvPr>
          <p:cNvSpPr txBox="1"/>
          <p:nvPr/>
        </p:nvSpPr>
        <p:spPr>
          <a:xfrm>
            <a:off x="4468304" y="4393971"/>
            <a:ext cx="7723695" cy="2554545"/>
          </a:xfrm>
          <a:prstGeom prst="rect">
            <a:avLst/>
          </a:prstGeom>
          <a:noFill/>
        </p:spPr>
        <p:txBody>
          <a:bodyPr wrap="square">
            <a:spAutoFit/>
          </a:bodyPr>
          <a:lstStyle/>
          <a:p>
            <a:r>
              <a:rPr lang="as-IN" sz="2000" dirty="0">
                <a:solidFill>
                  <a:srgbClr val="8E2EA1"/>
                </a:solidFill>
                <a:latin typeface="Bangla" panose="03000603000000000000" pitchFamily="66" charset="0"/>
                <a:cs typeface="Bangla" panose="03000603000000000000" pitchFamily="66" charset="0"/>
              </a:rPr>
              <a:t>মিরাজের রাতে নবী সাল্লাল্লাহু আ’লাইহি ওয়া সাল্লাম ফিরে এসে সিদরাতুল মুনতাহা সম্পর্কে বলেছিলেন, “আমি সিদরাতুল মুনতাহা দেখলাম। এর ফল (বড়ই) যেন ‘হাজার’ নামক স্থানের (বড়) মটকার ন্যায়। আর তার পাতা যেন হাতীর কানের মতো বড়। সিদরাতুল মুনতাহার মূল থেকে চারটি ঝরনা প্রবাহিত হয়েছে। দুইটি ঝরণা ভেতরে, আর দুইটি ঝরণা বাইরে। এই (চারটি ঝরণা) সম্পর্কে আমি জিবরাঈলকে জিজ্ঞাসা করলাম। তিনি বললেন, ভেতরের দুইটি ঝরণা জান্নাতে অবস্থিত। আর বাইরের ঝরণা দুইটির একটি হল (ইরাকের) ফুরাত, আর অপরটি হল (মিশরের) নীল নদ। (হিলিয়াতুল আওলিয়া, ৩/৭২ এর সমার্থ বোধক হাদীসকে জামে সাহীহ গ্রন্থে ইমাম আলবানী সহীহ বলেছেন)</a:t>
            </a:r>
            <a:endParaRPr lang="en-US" sz="2000" dirty="0">
              <a:solidFill>
                <a:srgbClr val="8E2EA1"/>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587403355"/>
      </p:ext>
    </p:extLst>
  </p:cSld>
  <p:clrMapOvr>
    <a:masterClrMapping/>
  </p:clrMapOvr>
</p:sld>
</file>

<file path=ppt/theme/theme1.xml><?xml version="1.0" encoding="utf-8"?>
<a:theme xmlns:a="http://schemas.openxmlformats.org/drawingml/2006/main" name="ChitchatVTI">
  <a:themeElements>
    <a:clrScheme name="AnalogousFromLightSeedLeftStep">
      <a:dk1>
        <a:srgbClr val="000000"/>
      </a:dk1>
      <a:lt1>
        <a:srgbClr val="FFFFFF"/>
      </a:lt1>
      <a:dk2>
        <a:srgbClr val="412426"/>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663</TotalTime>
  <Words>2949</Words>
  <Application>Microsoft Office PowerPoint</Application>
  <PresentationFormat>Widescreen</PresentationFormat>
  <Paragraphs>110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Bangla</vt:lpstr>
      <vt:lpstr>Calibri</vt:lpstr>
      <vt:lpstr>The Hand</vt:lpstr>
      <vt:lpstr>The Serif Hand</vt:lpstr>
      <vt:lpstr>ChitchatVTI</vt:lpstr>
      <vt:lpstr>       মৃত ব্যক্তি ও আমরা                ৯ম পর্ব       জান্নাত-২</vt:lpstr>
      <vt:lpstr>PowerPoint Presentation</vt:lpstr>
      <vt:lpstr>PowerPoint Presentation</vt:lpstr>
      <vt:lpstr>PowerPoint Presentation</vt:lpstr>
      <vt:lpstr>PowerPoint Presentation</vt:lpstr>
      <vt:lpstr>                  জান্নাতের দরজা ৮টি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মৃত ব্যক্তি ও আমরা                ৯ম পর্ব       জান্নাত-২</dc:title>
  <dc:creator>Mahbuba Rehana Raheen</dc:creator>
  <cp:lastModifiedBy>Mahbuba Rehana Raheen</cp:lastModifiedBy>
  <cp:revision>4</cp:revision>
  <dcterms:created xsi:type="dcterms:W3CDTF">2021-10-27T04:56:44Z</dcterms:created>
  <dcterms:modified xsi:type="dcterms:W3CDTF">2021-10-28T13:15:11Z</dcterms:modified>
</cp:coreProperties>
</file>