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008000"/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3C7A4-9692-4005-A235-04CBB516A2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A0A68D-AE02-434C-9155-A0D190606B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78F35-3809-4450-82FE-60365596C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F061-14F5-43F4-96AF-C454DB94F255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ECEA6-FEC3-408D-9FAF-5541A7FBC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C2A6F-A92E-4C5A-B7B6-A4E54F5AD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0FB8-37FA-4416-B6D5-E41ABD5C0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83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7B446-91F1-4725-830B-993A74650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0C5D35-0A35-4FD5-9942-52FE277CE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C80EF-2A14-4354-80FE-5BD086B1A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F061-14F5-43F4-96AF-C454DB94F255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DA116-C6AA-4BFF-87F2-36A9C0899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57788-FAB1-4521-A273-64DAFADDE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0FB8-37FA-4416-B6D5-E41ABD5C0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64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EA47E2-8B61-4039-A4D0-88C43B6234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84FA3-750D-4572-AEE4-BC393EDD6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0E968-B623-40F4-8BB0-2696B0911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F061-14F5-43F4-96AF-C454DB94F255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4A3BA-2AF7-44CB-8BF5-91C6B8B28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BAC1A-903E-4782-ACA5-9488E8C53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0FB8-37FA-4416-B6D5-E41ABD5C0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51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F771A-76A2-4C06-BB0D-E73A54AD7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98E4A-E7C0-4BB9-BCE0-16C5107B9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5CA38-6098-4E2A-B176-D6341431F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F061-14F5-43F4-96AF-C454DB94F255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0FE25-3BBF-4994-8070-AA3644519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B09E2-B1CA-475A-8360-D054A0CDC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0FB8-37FA-4416-B6D5-E41ABD5C0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94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91433-AA35-4F62-BF0B-3803A2C0B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C26C2-99D4-49E0-9ACC-DD9185037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462B3-55C1-4681-9A1F-2AEDDD9DF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F061-14F5-43F4-96AF-C454DB94F255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0AB6A-EF91-41F6-BE51-97D3C3702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D6197-4887-4BF2-B7A8-FE4CF7A80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0FB8-37FA-4416-B6D5-E41ABD5C0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8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7C2DB-67C3-4220-BD0A-52BA8223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8E92E-DC07-4055-9120-511A627637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2F6049-9DBC-46F3-81A1-4397ED662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C33BBE-1330-4333-A172-43915A4B4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F061-14F5-43F4-96AF-C454DB94F255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2A3D6-4CE0-4C0A-A7A5-8BADBD09F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18DC5-B669-486B-BD57-6F690FBDC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0FB8-37FA-4416-B6D5-E41ABD5C0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0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0ED81-B72C-4AD6-A150-57FA80F88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12FF96-2EBE-423B-94D6-E07FB2AF0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56CA16-6011-4D57-A43F-4C77240ED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C54581-5389-4229-9F4B-5B82F9A8D8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8A3E56-D6AA-43A6-8D28-FF4CD3921F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21CA1D-ABF3-4A29-B899-8BF7E2465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F061-14F5-43F4-96AF-C454DB94F255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C7B52A-D4AE-4B18-B002-FDE6B729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F936A3-7C60-4BED-A935-BE3325A70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0FB8-37FA-4416-B6D5-E41ABD5C0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7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A1814-F484-47A0-A602-CBA746E99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3B4F78-9061-416C-B554-E752C229B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F061-14F5-43F4-96AF-C454DB94F255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B50360-7021-4E22-A9C3-FACF241A6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E4A401-F16B-4EA2-85F7-A3E9AAF04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0FB8-37FA-4416-B6D5-E41ABD5C0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6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82DB86-EC04-4746-9DF3-33572473D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F061-14F5-43F4-96AF-C454DB94F255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A7809D-D54A-4A5B-9173-CB0E60016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6A092-9FE2-4EEB-AB6A-F0BD8C541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0FB8-37FA-4416-B6D5-E41ABD5C0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5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1AA08-5512-4F99-8F05-5B8B6859C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4B75A-327C-4C96-B9EE-939A6F057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C778CA-A753-423B-8E4E-FF23FE00FE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7D7C64-8674-4636-A56D-896EA1E1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F061-14F5-43F4-96AF-C454DB94F255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DB4725-C655-4ED5-BD5F-D62C5A467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297EB1-358C-4CE8-8E09-ABA216D93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0FB8-37FA-4416-B6D5-E41ABD5C0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134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CA137-E8EA-4DA6-B281-FE1CFA3B2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7269B6-A66E-4739-A47B-9CD924FD7A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D7AF21-4511-4D27-9195-48A5BCC924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6A905B-7366-4283-8F42-41D030EEB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F061-14F5-43F4-96AF-C454DB94F255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24073A-BC8D-40B5-9A1A-D99A6FDFB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7392CA-DF1C-49B6-AC14-DB823F642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0FB8-37FA-4416-B6D5-E41ABD5C0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54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0944A1-8121-40A7-ABFA-3AD785CDC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99A1E-2DA5-4046-AB62-B700303BE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21B26-B238-41BA-90FE-A2783B2D95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7F061-14F5-43F4-96AF-C454DB94F255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59618-DAB9-4721-A9D8-58F5E3508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D47CC-2EA8-4DB2-8D16-FC24C2880C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60FB8-37FA-4416-B6D5-E41ABD5C0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9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light&#10;&#10;Description automatically generated">
            <a:extLst>
              <a:ext uri="{FF2B5EF4-FFF2-40B4-BE49-F238E27FC236}">
                <a16:creationId xmlns:a16="http://schemas.microsoft.com/office/drawing/2014/main" id="{ACA26E44-ACAF-4882-9915-68B7435B5F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00" r="-1" b="858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C3B486-E8BE-45B9-A492-C65ABF5CA2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r>
              <a:rPr lang="ar-AE" sz="6600" b="1" dirty="0">
                <a:solidFill>
                  <a:srgbClr val="FFFFFF"/>
                </a:solidFill>
              </a:rPr>
              <a:t>بِسْمِ اللَّهِ الرَّحْمَٰنِ الرَّحِيمِ</a:t>
            </a:r>
            <a:br>
              <a:rPr lang="en-US" sz="6600" dirty="0">
                <a:solidFill>
                  <a:srgbClr val="FFFFFF"/>
                </a:solidFill>
              </a:rPr>
            </a:br>
            <a:r>
              <a:rPr lang="en-US" sz="6600" b="1" dirty="0" err="1">
                <a:solidFill>
                  <a:srgbClr val="FFFFFF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মাসিক</a:t>
            </a:r>
            <a:r>
              <a:rPr lang="en-US" sz="6600" b="1" dirty="0">
                <a:solidFill>
                  <a:srgbClr val="FFFFFF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6600" b="1" dirty="0" err="1">
                <a:solidFill>
                  <a:srgbClr val="FFFFFF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কুইজঃ</a:t>
            </a:r>
            <a:r>
              <a:rPr lang="en-US" sz="6600" b="1" dirty="0">
                <a:solidFill>
                  <a:srgbClr val="FFFFFF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১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C4D328-3EC7-49A5-A31E-1BD3B95DB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r>
              <a:rPr lang="en-US" sz="3600" b="1" dirty="0" err="1">
                <a:solidFill>
                  <a:srgbClr val="FFFF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বিষয়ঃ</a:t>
            </a:r>
            <a:r>
              <a:rPr lang="en-US" sz="3600" b="1" dirty="0">
                <a:solidFill>
                  <a:srgbClr val="FFFF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শাফায়াত</a:t>
            </a:r>
            <a:endParaRPr lang="en-US" sz="3600" b="1" dirty="0">
              <a:solidFill>
                <a:srgbClr val="FFFF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9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rgbClr val="FFFFFF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7041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0" name="Arc 39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2337E7-3134-4B93-A2AD-A76227D6D7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20" r="47452"/>
          <a:stretch/>
        </p:blipFill>
        <p:spPr>
          <a:xfrm>
            <a:off x="703182" y="749305"/>
            <a:ext cx="4777381" cy="518964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698852-7A17-4CB3-9E09-B41E5023B6C4}"/>
              </a:ext>
            </a:extLst>
          </p:cNvPr>
          <p:cNvSpPr txBox="1"/>
          <p:nvPr/>
        </p:nvSpPr>
        <p:spPr>
          <a:xfrm>
            <a:off x="5781675" y="666750"/>
            <a:ext cx="6410325" cy="5510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000" b="1" dirty="0" err="1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প্রশ্নঃ</a:t>
            </a:r>
            <a:endParaRPr lang="en-US" sz="4000" b="1" dirty="0">
              <a:solidFill>
                <a:srgbClr val="00B05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১।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শাফা‘আত-এর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শাব্দিক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অর্থ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কি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?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২।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শাফায়াত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কখন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সংঘটিত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হবে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?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৩।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শাফায়াত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কত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প্রকার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কি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কি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?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৪।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শাফায়াতের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মালিক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কে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?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কুর’আনের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একটি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উদাহরন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দিন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?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৫।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আল্লাহর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অনুমতিক্রমে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শাফায়াতকারী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কারা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হবেন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?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৬।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সর্বপ্রথম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শাফা’আতকারী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কে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হবেন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?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৭।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শাফায়াতের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কয়টি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শর্ত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কি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কি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?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উদাহরন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দিয়ে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বলেন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?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৮।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কারা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শাফায়াত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থেকে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বঞ্চিত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থাকবে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?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৯।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কার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কাছে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শাফায়াতের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দু’আ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করতে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হবে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?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১০।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শাফায়াতের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দু’আ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কিভাবে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করতে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বলা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হয়েছে</a:t>
            </a:r>
            <a:r>
              <a:rPr lang="en-US" sz="2400" b="1" dirty="0">
                <a:solidFill>
                  <a:srgbClr val="9933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36167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F821940F-7A1D-4ACC-85B4-A932898A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16674508-81D3-48CF-96BF-7FC60EAA5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741994" cy="6858000"/>
          </a:xfrm>
          <a:custGeom>
            <a:avLst/>
            <a:gdLst>
              <a:gd name="connsiteX0" fmla="*/ 0 w 6568309"/>
              <a:gd name="connsiteY0" fmla="*/ 0 h 6858000"/>
              <a:gd name="connsiteX1" fmla="*/ 362841 w 6568309"/>
              <a:gd name="connsiteY1" fmla="*/ 0 h 6858000"/>
              <a:gd name="connsiteX2" fmla="*/ 523269 w 6568309"/>
              <a:gd name="connsiteY2" fmla="*/ 0 h 6858000"/>
              <a:gd name="connsiteX3" fmla="*/ 1343025 w 6568309"/>
              <a:gd name="connsiteY3" fmla="*/ 0 h 6858000"/>
              <a:gd name="connsiteX4" fmla="*/ 1705866 w 6568309"/>
              <a:gd name="connsiteY4" fmla="*/ 0 h 6858000"/>
              <a:gd name="connsiteX5" fmla="*/ 1866294 w 6568309"/>
              <a:gd name="connsiteY5" fmla="*/ 0 h 6858000"/>
              <a:gd name="connsiteX6" fmla="*/ 5225154 w 6568309"/>
              <a:gd name="connsiteY6" fmla="*/ 0 h 6858000"/>
              <a:gd name="connsiteX7" fmla="*/ 6568179 w 6568309"/>
              <a:gd name="connsiteY7" fmla="*/ 0 h 6858000"/>
              <a:gd name="connsiteX8" fmla="*/ 6568309 w 6568309"/>
              <a:gd name="connsiteY8" fmla="*/ 1 h 6858000"/>
              <a:gd name="connsiteX9" fmla="*/ 6562951 w 6568309"/>
              <a:gd name="connsiteY9" fmla="*/ 30700 h 6858000"/>
              <a:gd name="connsiteX10" fmla="*/ 6547446 w 6568309"/>
              <a:gd name="connsiteY10" fmla="*/ 310025 h 6858000"/>
              <a:gd name="connsiteX11" fmla="*/ 6558316 w 6568309"/>
              <a:gd name="connsiteY11" fmla="*/ 443960 h 6858000"/>
              <a:gd name="connsiteX12" fmla="*/ 6528896 w 6568309"/>
              <a:gd name="connsiteY12" fmla="*/ 642659 h 6858000"/>
              <a:gd name="connsiteX13" fmla="*/ 6523095 w 6568309"/>
              <a:gd name="connsiteY13" fmla="*/ 673307 h 6858000"/>
              <a:gd name="connsiteX14" fmla="*/ 6496169 w 6568309"/>
              <a:gd name="connsiteY14" fmla="*/ 839641 h 6858000"/>
              <a:gd name="connsiteX15" fmla="*/ 6450789 w 6568309"/>
              <a:gd name="connsiteY15" fmla="*/ 958357 h 6858000"/>
              <a:gd name="connsiteX16" fmla="*/ 6453996 w 6568309"/>
              <a:gd name="connsiteY16" fmla="*/ 963398 h 6858000"/>
              <a:gd name="connsiteX17" fmla="*/ 6419467 w 6568309"/>
              <a:gd name="connsiteY17" fmla="*/ 1117169 h 6858000"/>
              <a:gd name="connsiteX18" fmla="*/ 6417348 w 6568309"/>
              <a:gd name="connsiteY18" fmla="*/ 1144352 h 6858000"/>
              <a:gd name="connsiteX19" fmla="*/ 6418473 w 6568309"/>
              <a:gd name="connsiteY19" fmla="*/ 1164484 h 6858000"/>
              <a:gd name="connsiteX20" fmla="*/ 6406979 w 6568309"/>
              <a:gd name="connsiteY20" fmla="*/ 1213829 h 6858000"/>
              <a:gd name="connsiteX21" fmla="*/ 6381928 w 6568309"/>
              <a:gd name="connsiteY21" fmla="*/ 1294823 h 6858000"/>
              <a:gd name="connsiteX22" fmla="*/ 6377948 w 6568309"/>
              <a:gd name="connsiteY22" fmla="*/ 1312193 h 6858000"/>
              <a:gd name="connsiteX23" fmla="*/ 6379894 w 6568309"/>
              <a:gd name="connsiteY23" fmla="*/ 1327626 h 6858000"/>
              <a:gd name="connsiteX24" fmla="*/ 6385024 w 6568309"/>
              <a:gd name="connsiteY24" fmla="*/ 1331644 h 6858000"/>
              <a:gd name="connsiteX25" fmla="*/ 6383696 w 6568309"/>
              <a:gd name="connsiteY25" fmla="*/ 1341276 h 6858000"/>
              <a:gd name="connsiteX26" fmla="*/ 6384464 w 6568309"/>
              <a:gd name="connsiteY26" fmla="*/ 1343945 h 6858000"/>
              <a:gd name="connsiteX27" fmla="*/ 6387748 w 6568309"/>
              <a:gd name="connsiteY27" fmla="*/ 1359134 h 6858000"/>
              <a:gd name="connsiteX28" fmla="*/ 6364157 w 6568309"/>
              <a:gd name="connsiteY28" fmla="*/ 1427803 h 6858000"/>
              <a:gd name="connsiteX29" fmla="*/ 6335874 w 6568309"/>
              <a:gd name="connsiteY29" fmla="*/ 1540278 h 6858000"/>
              <a:gd name="connsiteX30" fmla="*/ 6331892 w 6568309"/>
              <a:gd name="connsiteY30" fmla="*/ 1547262 h 6858000"/>
              <a:gd name="connsiteX31" fmla="*/ 6332744 w 6568309"/>
              <a:gd name="connsiteY31" fmla="*/ 1577056 h 6858000"/>
              <a:gd name="connsiteX32" fmla="*/ 6333604 w 6568309"/>
              <a:gd name="connsiteY32" fmla="*/ 1595898 h 6858000"/>
              <a:gd name="connsiteX33" fmla="*/ 6324749 w 6568309"/>
              <a:gd name="connsiteY33" fmla="*/ 1703726 h 6858000"/>
              <a:gd name="connsiteX34" fmla="*/ 6329594 w 6568309"/>
              <a:gd name="connsiteY34" fmla="*/ 1809535 h 6858000"/>
              <a:gd name="connsiteX35" fmla="*/ 6329062 w 6568309"/>
              <a:gd name="connsiteY35" fmla="*/ 2018310 h 6858000"/>
              <a:gd name="connsiteX36" fmla="*/ 6321735 w 6568309"/>
              <a:gd name="connsiteY36" fmla="*/ 2071355 h 6858000"/>
              <a:gd name="connsiteX37" fmla="*/ 6322678 w 6568309"/>
              <a:gd name="connsiteY37" fmla="*/ 2141166 h 6858000"/>
              <a:gd name="connsiteX38" fmla="*/ 6321340 w 6568309"/>
              <a:gd name="connsiteY38" fmla="*/ 2154548 h 6858000"/>
              <a:gd name="connsiteX39" fmla="*/ 6316582 w 6568309"/>
              <a:gd name="connsiteY39" fmla="*/ 2158153 h 6858000"/>
              <a:gd name="connsiteX40" fmla="*/ 6311428 w 6568309"/>
              <a:gd name="connsiteY40" fmla="*/ 2178174 h 6858000"/>
              <a:gd name="connsiteX41" fmla="*/ 6310192 w 6568309"/>
              <a:gd name="connsiteY41" fmla="*/ 2202858 h 6858000"/>
              <a:gd name="connsiteX42" fmla="*/ 6309211 w 6568309"/>
              <a:gd name="connsiteY42" fmla="*/ 2320214 h 6858000"/>
              <a:gd name="connsiteX43" fmla="*/ 6300151 w 6568309"/>
              <a:gd name="connsiteY43" fmla="*/ 2417011 h 6858000"/>
              <a:gd name="connsiteX44" fmla="*/ 6295176 w 6568309"/>
              <a:gd name="connsiteY44" fmla="*/ 2454207 h 6858000"/>
              <a:gd name="connsiteX45" fmla="*/ 6293727 w 6568309"/>
              <a:gd name="connsiteY45" fmla="*/ 2487203 h 6858000"/>
              <a:gd name="connsiteX46" fmla="*/ 6285477 w 6568309"/>
              <a:gd name="connsiteY46" fmla="*/ 2512282 h 6858000"/>
              <a:gd name="connsiteX47" fmla="*/ 6286205 w 6568309"/>
              <a:gd name="connsiteY47" fmla="*/ 2514318 h 6858000"/>
              <a:gd name="connsiteX48" fmla="*/ 6304629 w 6568309"/>
              <a:gd name="connsiteY48" fmla="*/ 2574334 h 6858000"/>
              <a:gd name="connsiteX49" fmla="*/ 6303842 w 6568309"/>
              <a:gd name="connsiteY49" fmla="*/ 2579877 h 6858000"/>
              <a:gd name="connsiteX50" fmla="*/ 6303953 w 6568309"/>
              <a:gd name="connsiteY50" fmla="*/ 2608928 h 6858000"/>
              <a:gd name="connsiteX51" fmla="*/ 6303530 w 6568309"/>
              <a:gd name="connsiteY51" fmla="*/ 2613111 h 6858000"/>
              <a:gd name="connsiteX52" fmla="*/ 6297474 w 6568309"/>
              <a:gd name="connsiteY52" fmla="*/ 2621996 h 6858000"/>
              <a:gd name="connsiteX53" fmla="*/ 6299263 w 6568309"/>
              <a:gd name="connsiteY53" fmla="*/ 2634265 h 6858000"/>
              <a:gd name="connsiteX54" fmla="*/ 6293065 w 6568309"/>
              <a:gd name="connsiteY54" fmla="*/ 2647237 h 6858000"/>
              <a:gd name="connsiteX55" fmla="*/ 6297496 w 6568309"/>
              <a:gd name="connsiteY55" fmla="*/ 2650786 h 6858000"/>
              <a:gd name="connsiteX56" fmla="*/ 6301708 w 6568309"/>
              <a:gd name="connsiteY56" fmla="*/ 2661993 h 6858000"/>
              <a:gd name="connsiteX57" fmla="*/ 6295884 w 6568309"/>
              <a:gd name="connsiteY57" fmla="*/ 2670949 h 6858000"/>
              <a:gd name="connsiteX58" fmla="*/ 6291714 w 6568309"/>
              <a:gd name="connsiteY58" fmla="*/ 2690255 h 6858000"/>
              <a:gd name="connsiteX59" fmla="*/ 6292327 w 6568309"/>
              <a:gd name="connsiteY59" fmla="*/ 2695683 h 6858000"/>
              <a:gd name="connsiteX60" fmla="*/ 6284410 w 6568309"/>
              <a:gd name="connsiteY60" fmla="*/ 2713964 h 6858000"/>
              <a:gd name="connsiteX61" fmla="*/ 6280410 w 6568309"/>
              <a:gd name="connsiteY61" fmla="*/ 2730175 h 6858000"/>
              <a:gd name="connsiteX62" fmla="*/ 6288082 w 6568309"/>
              <a:gd name="connsiteY62" fmla="*/ 2763497 h 6858000"/>
              <a:gd name="connsiteX63" fmla="*/ 6260924 w 6568309"/>
              <a:gd name="connsiteY63" fmla="*/ 3051539 h 6858000"/>
              <a:gd name="connsiteX64" fmla="*/ 6210151 w 6568309"/>
              <a:gd name="connsiteY64" fmla="*/ 3335396 h 6858000"/>
              <a:gd name="connsiteX65" fmla="*/ 6212034 w 6568309"/>
              <a:gd name="connsiteY65" fmla="*/ 3456509 h 6858000"/>
              <a:gd name="connsiteX66" fmla="*/ 6197490 w 6568309"/>
              <a:gd name="connsiteY66" fmla="*/ 3531827 h 6858000"/>
              <a:gd name="connsiteX67" fmla="*/ 6208018 w 6568309"/>
              <a:gd name="connsiteY67" fmla="*/ 3570877 h 6858000"/>
              <a:gd name="connsiteX68" fmla="*/ 6205920 w 6568309"/>
              <a:gd name="connsiteY68" fmla="*/ 3583849 h 6858000"/>
              <a:gd name="connsiteX69" fmla="*/ 6199616 w 6568309"/>
              <a:gd name="connsiteY69" fmla="*/ 3592763 h 6858000"/>
              <a:gd name="connsiteX70" fmla="*/ 6181288 w 6568309"/>
              <a:gd name="connsiteY70" fmla="*/ 3653485 h 6858000"/>
              <a:gd name="connsiteX71" fmla="*/ 6175963 w 6568309"/>
              <a:gd name="connsiteY71" fmla="*/ 3670528 h 6858000"/>
              <a:gd name="connsiteX72" fmla="*/ 6176722 w 6568309"/>
              <a:gd name="connsiteY72" fmla="*/ 3685990 h 6858000"/>
              <a:gd name="connsiteX73" fmla="*/ 6181549 w 6568309"/>
              <a:gd name="connsiteY73" fmla="*/ 3690283 h 6858000"/>
              <a:gd name="connsiteX74" fmla="*/ 6179476 w 6568309"/>
              <a:gd name="connsiteY74" fmla="*/ 3699787 h 6858000"/>
              <a:gd name="connsiteX75" fmla="*/ 6180040 w 6568309"/>
              <a:gd name="connsiteY75" fmla="*/ 3702486 h 6858000"/>
              <a:gd name="connsiteX76" fmla="*/ 6182155 w 6568309"/>
              <a:gd name="connsiteY76" fmla="*/ 3717784 h 6858000"/>
              <a:gd name="connsiteX77" fmla="*/ 6158980 w 6568309"/>
              <a:gd name="connsiteY77" fmla="*/ 3746229 h 6858000"/>
              <a:gd name="connsiteX78" fmla="*/ 6096049 w 6568309"/>
              <a:gd name="connsiteY78" fmla="*/ 3924910 h 6858000"/>
              <a:gd name="connsiteX79" fmla="*/ 6069712 w 6568309"/>
              <a:gd name="connsiteY79" fmla="*/ 3989353 h 6858000"/>
              <a:gd name="connsiteX80" fmla="*/ 6067330 w 6568309"/>
              <a:gd name="connsiteY80" fmla="*/ 4033899 h 6858000"/>
              <a:gd name="connsiteX81" fmla="*/ 6061081 w 6568309"/>
              <a:gd name="connsiteY81" fmla="*/ 4142250 h 6858000"/>
              <a:gd name="connsiteX82" fmla="*/ 6042858 w 6568309"/>
              <a:gd name="connsiteY82" fmla="*/ 4329442 h 6858000"/>
              <a:gd name="connsiteX83" fmla="*/ 6034182 w 6568309"/>
              <a:gd name="connsiteY83" fmla="*/ 4456184 h 6858000"/>
              <a:gd name="connsiteX84" fmla="*/ 6029178 w 6568309"/>
              <a:gd name="connsiteY84" fmla="*/ 4468478 h 6858000"/>
              <a:gd name="connsiteX85" fmla="*/ 6029974 w 6568309"/>
              <a:gd name="connsiteY85" fmla="*/ 4469862 h 6858000"/>
              <a:gd name="connsiteX86" fmla="*/ 6028340 w 6568309"/>
              <a:gd name="connsiteY86" fmla="*/ 4483797 h 6858000"/>
              <a:gd name="connsiteX87" fmla="*/ 6025168 w 6568309"/>
              <a:gd name="connsiteY87" fmla="*/ 4487091 h 6858000"/>
              <a:gd name="connsiteX88" fmla="*/ 6023164 w 6568309"/>
              <a:gd name="connsiteY88" fmla="*/ 4496728 h 6858000"/>
              <a:gd name="connsiteX89" fmla="*/ 6016839 w 6568309"/>
              <a:gd name="connsiteY89" fmla="*/ 4515918 h 6858000"/>
              <a:gd name="connsiteX90" fmla="*/ 6017886 w 6568309"/>
              <a:gd name="connsiteY90" fmla="*/ 4519316 h 6858000"/>
              <a:gd name="connsiteX91" fmla="*/ 6011819 w 6568309"/>
              <a:gd name="connsiteY91" fmla="*/ 4547957 h 6858000"/>
              <a:gd name="connsiteX92" fmla="*/ 6012791 w 6568309"/>
              <a:gd name="connsiteY92" fmla="*/ 4548262 h 6858000"/>
              <a:gd name="connsiteX93" fmla="*/ 6015703 w 6568309"/>
              <a:gd name="connsiteY93" fmla="*/ 4555939 h 6858000"/>
              <a:gd name="connsiteX94" fmla="*/ 6018854 w 6568309"/>
              <a:gd name="connsiteY94" fmla="*/ 4570815 h 6858000"/>
              <a:gd name="connsiteX95" fmla="*/ 6033000 w 6568309"/>
              <a:gd name="connsiteY95" fmla="*/ 4633846 h 6858000"/>
              <a:gd name="connsiteX96" fmla="*/ 6032325 w 6568309"/>
              <a:gd name="connsiteY96" fmla="*/ 4639816 h 6858000"/>
              <a:gd name="connsiteX97" fmla="*/ 6032549 w 6568309"/>
              <a:gd name="connsiteY97" fmla="*/ 4639923 h 6858000"/>
              <a:gd name="connsiteX98" fmla="*/ 6032309 w 6568309"/>
              <a:gd name="connsiteY98" fmla="*/ 4646192 h 6858000"/>
              <a:gd name="connsiteX99" fmla="*/ 6031095 w 6568309"/>
              <a:gd name="connsiteY99" fmla="*/ 4650706 h 6858000"/>
              <a:gd name="connsiteX100" fmla="*/ 6029786 w 6568309"/>
              <a:gd name="connsiteY100" fmla="*/ 4662290 h 6858000"/>
              <a:gd name="connsiteX101" fmla="*/ 6030911 w 6568309"/>
              <a:gd name="connsiteY101" fmla="*/ 4666180 h 6858000"/>
              <a:gd name="connsiteX102" fmla="*/ 6033630 w 6568309"/>
              <a:gd name="connsiteY102" fmla="*/ 4667585 h 6858000"/>
              <a:gd name="connsiteX103" fmla="*/ 6033189 w 6568309"/>
              <a:gd name="connsiteY103" fmla="*/ 4668660 h 6858000"/>
              <a:gd name="connsiteX104" fmla="*/ 6038764 w 6568309"/>
              <a:gd name="connsiteY104" fmla="*/ 4689807 h 6858000"/>
              <a:gd name="connsiteX105" fmla="*/ 6042217 w 6568309"/>
              <a:gd name="connsiteY105" fmla="*/ 4737890 h 6858000"/>
              <a:gd name="connsiteX106" fmla="*/ 6040543 w 6568309"/>
              <a:gd name="connsiteY106" fmla="*/ 4765657 h 6858000"/>
              <a:gd name="connsiteX107" fmla="*/ 6039956 w 6568309"/>
              <a:gd name="connsiteY107" fmla="*/ 4841463 h 6858000"/>
              <a:gd name="connsiteX108" fmla="*/ 6057123 w 6568309"/>
              <a:gd name="connsiteY108" fmla="*/ 4969863 h 6858000"/>
              <a:gd name="connsiteX109" fmla="*/ 6055039 w 6568309"/>
              <a:gd name="connsiteY109" fmla="*/ 4974028 h 6858000"/>
              <a:gd name="connsiteX110" fmla="*/ 6053462 w 6568309"/>
              <a:gd name="connsiteY110" fmla="*/ 4980318 h 6858000"/>
              <a:gd name="connsiteX111" fmla="*/ 6053643 w 6568309"/>
              <a:gd name="connsiteY111" fmla="*/ 4980501 h 6858000"/>
              <a:gd name="connsiteX112" fmla="*/ 6051733 w 6568309"/>
              <a:gd name="connsiteY112" fmla="*/ 4986338 h 6858000"/>
              <a:gd name="connsiteX113" fmla="*/ 6049602 w 6568309"/>
              <a:gd name="connsiteY113" fmla="*/ 4991296 h 6858000"/>
              <a:gd name="connsiteX114" fmla="*/ 6075165 w 6568309"/>
              <a:gd name="connsiteY114" fmla="*/ 5076895 h 6858000"/>
              <a:gd name="connsiteX115" fmla="*/ 6073751 w 6568309"/>
              <a:gd name="connsiteY115" fmla="*/ 5081568 h 6858000"/>
              <a:gd name="connsiteX116" fmla="*/ 6073150 w 6568309"/>
              <a:gd name="connsiteY116" fmla="*/ 5088173 h 6858000"/>
              <a:gd name="connsiteX117" fmla="*/ 6073355 w 6568309"/>
              <a:gd name="connsiteY117" fmla="*/ 5088300 h 6858000"/>
              <a:gd name="connsiteX118" fmla="*/ 6072362 w 6568309"/>
              <a:gd name="connsiteY118" fmla="*/ 5094558 h 6858000"/>
              <a:gd name="connsiteX119" fmla="*/ 6064726 w 6568309"/>
              <a:gd name="connsiteY119" fmla="*/ 5125620 h 6858000"/>
              <a:gd name="connsiteX120" fmla="*/ 6065415 w 6568309"/>
              <a:gd name="connsiteY120" fmla="*/ 5268004 h 6858000"/>
              <a:gd name="connsiteX121" fmla="*/ 6066081 w 6568309"/>
              <a:gd name="connsiteY121" fmla="*/ 5269530 h 6858000"/>
              <a:gd name="connsiteX122" fmla="*/ 6043407 w 6568309"/>
              <a:gd name="connsiteY122" fmla="*/ 5390941 h 6858000"/>
              <a:gd name="connsiteX123" fmla="*/ 6025377 w 6568309"/>
              <a:gd name="connsiteY123" fmla="*/ 5539927 h 6858000"/>
              <a:gd name="connsiteX124" fmla="*/ 6010052 w 6568309"/>
              <a:gd name="connsiteY124" fmla="*/ 5791594 h 6858000"/>
              <a:gd name="connsiteX125" fmla="*/ 5994220 w 6568309"/>
              <a:gd name="connsiteY125" fmla="*/ 5855206 h 6858000"/>
              <a:gd name="connsiteX126" fmla="*/ 5982580 w 6568309"/>
              <a:gd name="connsiteY126" fmla="*/ 5873582 h 6858000"/>
              <a:gd name="connsiteX127" fmla="*/ 5983608 w 6568309"/>
              <a:gd name="connsiteY127" fmla="*/ 5876037 h 6858000"/>
              <a:gd name="connsiteX128" fmla="*/ 5983535 w 6568309"/>
              <a:gd name="connsiteY128" fmla="*/ 5886534 h 6858000"/>
              <a:gd name="connsiteX129" fmla="*/ 5988737 w 6568309"/>
              <a:gd name="connsiteY129" fmla="*/ 5888644 h 6858000"/>
              <a:gd name="connsiteX130" fmla="*/ 5992371 w 6568309"/>
              <a:gd name="connsiteY130" fmla="*/ 5903832 h 6858000"/>
              <a:gd name="connsiteX131" fmla="*/ 5990780 w 6568309"/>
              <a:gd name="connsiteY131" fmla="*/ 5923391 h 6858000"/>
              <a:gd name="connsiteX132" fmla="*/ 5993870 w 6568309"/>
              <a:gd name="connsiteY132" fmla="*/ 6013205 h 6858000"/>
              <a:gd name="connsiteX133" fmla="*/ 5997673 w 6568309"/>
              <a:gd name="connsiteY133" fmla="*/ 6074018 h 6858000"/>
              <a:gd name="connsiteX134" fmla="*/ 6014840 w 6568309"/>
              <a:gd name="connsiteY134" fmla="*/ 6130837 h 6858000"/>
              <a:gd name="connsiteX135" fmla="*/ 6010704 w 6568309"/>
              <a:gd name="connsiteY135" fmla="*/ 6152982 h 6858000"/>
              <a:gd name="connsiteX136" fmla="*/ 6038294 w 6568309"/>
              <a:gd name="connsiteY136" fmla="*/ 6221100 h 6858000"/>
              <a:gd name="connsiteX137" fmla="*/ 6052331 w 6568309"/>
              <a:gd name="connsiteY137" fmla="*/ 6287550 h 6858000"/>
              <a:gd name="connsiteX138" fmla="*/ 6074143 w 6568309"/>
              <a:gd name="connsiteY138" fmla="*/ 6401595 h 6858000"/>
              <a:gd name="connsiteX139" fmla="*/ 6060199 w 6568309"/>
              <a:gd name="connsiteY139" fmla="*/ 6487110 h 6858000"/>
              <a:gd name="connsiteX140" fmla="*/ 6081156 w 6568309"/>
              <a:gd name="connsiteY140" fmla="*/ 6588589 h 6858000"/>
              <a:gd name="connsiteX141" fmla="*/ 6114944 w 6568309"/>
              <a:gd name="connsiteY141" fmla="*/ 6769963 h 6858000"/>
              <a:gd name="connsiteX142" fmla="*/ 6128950 w 6568309"/>
              <a:gd name="connsiteY142" fmla="*/ 6835814 h 6858000"/>
              <a:gd name="connsiteX143" fmla="*/ 6132536 w 6568309"/>
              <a:gd name="connsiteY143" fmla="*/ 6858000 h 6858000"/>
              <a:gd name="connsiteX144" fmla="*/ 4789511 w 6568309"/>
              <a:gd name="connsiteY144" fmla="*/ 6858000 h 6858000"/>
              <a:gd name="connsiteX145" fmla="*/ 1866294 w 6568309"/>
              <a:gd name="connsiteY145" fmla="*/ 6858000 h 6858000"/>
              <a:gd name="connsiteX146" fmla="*/ 1705866 w 6568309"/>
              <a:gd name="connsiteY146" fmla="*/ 6858000 h 6858000"/>
              <a:gd name="connsiteX147" fmla="*/ 1343025 w 6568309"/>
              <a:gd name="connsiteY147" fmla="*/ 6858000 h 6858000"/>
              <a:gd name="connsiteX148" fmla="*/ 523269 w 6568309"/>
              <a:gd name="connsiteY148" fmla="*/ 6858000 h 6858000"/>
              <a:gd name="connsiteX149" fmla="*/ 362841 w 6568309"/>
              <a:gd name="connsiteY149" fmla="*/ 6858000 h 6858000"/>
              <a:gd name="connsiteX150" fmla="*/ 0 w 6568309"/>
              <a:gd name="connsiteY15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6568309" h="6858000">
                <a:moveTo>
                  <a:pt x="0" y="0"/>
                </a:moveTo>
                <a:lnTo>
                  <a:pt x="362841" y="0"/>
                </a:lnTo>
                <a:lnTo>
                  <a:pt x="523269" y="0"/>
                </a:lnTo>
                <a:lnTo>
                  <a:pt x="1343025" y="0"/>
                </a:lnTo>
                <a:lnTo>
                  <a:pt x="1705866" y="0"/>
                </a:lnTo>
                <a:lnTo>
                  <a:pt x="1866294" y="0"/>
                </a:lnTo>
                <a:lnTo>
                  <a:pt x="5225154" y="0"/>
                </a:lnTo>
                <a:lnTo>
                  <a:pt x="6568179" y="0"/>
                </a:lnTo>
                <a:lnTo>
                  <a:pt x="6568309" y="1"/>
                </a:lnTo>
                <a:lnTo>
                  <a:pt x="6562951" y="30700"/>
                </a:lnTo>
                <a:cubicBezTo>
                  <a:pt x="6559126" y="84364"/>
                  <a:pt x="6548218" y="241149"/>
                  <a:pt x="6547446" y="310025"/>
                </a:cubicBezTo>
                <a:cubicBezTo>
                  <a:pt x="6550151" y="367544"/>
                  <a:pt x="6557712" y="408251"/>
                  <a:pt x="6558316" y="443960"/>
                </a:cubicBezTo>
                <a:cubicBezTo>
                  <a:pt x="6555224" y="499397"/>
                  <a:pt x="6534767" y="604434"/>
                  <a:pt x="6528896" y="642659"/>
                </a:cubicBezTo>
                <a:cubicBezTo>
                  <a:pt x="6535204" y="657287"/>
                  <a:pt x="6515365" y="658191"/>
                  <a:pt x="6523095" y="673307"/>
                </a:cubicBezTo>
                <a:cubicBezTo>
                  <a:pt x="6523388" y="693769"/>
                  <a:pt x="6506868" y="797295"/>
                  <a:pt x="6496169" y="839641"/>
                </a:cubicBezTo>
                <a:cubicBezTo>
                  <a:pt x="6484119" y="887148"/>
                  <a:pt x="6457817" y="937731"/>
                  <a:pt x="6450789" y="958357"/>
                </a:cubicBezTo>
                <a:cubicBezTo>
                  <a:pt x="6443760" y="978983"/>
                  <a:pt x="6459217" y="936930"/>
                  <a:pt x="6453996" y="963398"/>
                </a:cubicBezTo>
                <a:cubicBezTo>
                  <a:pt x="6448777" y="989867"/>
                  <a:pt x="6425575" y="1087010"/>
                  <a:pt x="6419467" y="1117169"/>
                </a:cubicBezTo>
                <a:cubicBezTo>
                  <a:pt x="6431540" y="1118586"/>
                  <a:pt x="6409651" y="1135372"/>
                  <a:pt x="6417348" y="1144352"/>
                </a:cubicBezTo>
                <a:cubicBezTo>
                  <a:pt x="6424109" y="1150681"/>
                  <a:pt x="6419047" y="1157251"/>
                  <a:pt x="6418473" y="1164484"/>
                </a:cubicBezTo>
                <a:cubicBezTo>
                  <a:pt x="6423767" y="1173524"/>
                  <a:pt x="6413947" y="1205209"/>
                  <a:pt x="6406979" y="1213829"/>
                </a:cubicBezTo>
                <a:cubicBezTo>
                  <a:pt x="6382818" y="1235037"/>
                  <a:pt x="6400452" y="1277327"/>
                  <a:pt x="6381928" y="1294823"/>
                </a:cubicBezTo>
                <a:cubicBezTo>
                  <a:pt x="6379195" y="1300845"/>
                  <a:pt x="6378069" y="1306615"/>
                  <a:pt x="6377948" y="1312193"/>
                </a:cubicBezTo>
                <a:lnTo>
                  <a:pt x="6379894" y="1327626"/>
                </a:lnTo>
                <a:lnTo>
                  <a:pt x="6385024" y="1331644"/>
                </a:lnTo>
                <a:lnTo>
                  <a:pt x="6383696" y="1341276"/>
                </a:lnTo>
                <a:cubicBezTo>
                  <a:pt x="6383952" y="1342166"/>
                  <a:pt x="6384208" y="1343055"/>
                  <a:pt x="6384464" y="1343945"/>
                </a:cubicBezTo>
                <a:cubicBezTo>
                  <a:pt x="6385957" y="1349040"/>
                  <a:pt x="6387253" y="1354080"/>
                  <a:pt x="6387748" y="1359134"/>
                </a:cubicBezTo>
                <a:cubicBezTo>
                  <a:pt x="6384363" y="1373109"/>
                  <a:pt x="6372802" y="1397612"/>
                  <a:pt x="6364157" y="1427803"/>
                </a:cubicBezTo>
                <a:cubicBezTo>
                  <a:pt x="6348141" y="1460349"/>
                  <a:pt x="6348362" y="1505076"/>
                  <a:pt x="6335874" y="1540278"/>
                </a:cubicBezTo>
                <a:lnTo>
                  <a:pt x="6331892" y="1547262"/>
                </a:lnTo>
                <a:lnTo>
                  <a:pt x="6332744" y="1577056"/>
                </a:lnTo>
                <a:cubicBezTo>
                  <a:pt x="6335859" y="1582205"/>
                  <a:pt x="6336674" y="1589568"/>
                  <a:pt x="6333604" y="1595898"/>
                </a:cubicBezTo>
                <a:lnTo>
                  <a:pt x="6324749" y="1703726"/>
                </a:lnTo>
                <a:cubicBezTo>
                  <a:pt x="6324080" y="1739332"/>
                  <a:pt x="6318019" y="1754453"/>
                  <a:pt x="6329594" y="1809535"/>
                </a:cubicBezTo>
                <a:cubicBezTo>
                  <a:pt x="6344930" y="1868036"/>
                  <a:pt x="6323725" y="1952670"/>
                  <a:pt x="6329062" y="2018310"/>
                </a:cubicBezTo>
                <a:cubicBezTo>
                  <a:pt x="6308075" y="2053162"/>
                  <a:pt x="6326925" y="2034561"/>
                  <a:pt x="6321735" y="2071355"/>
                </a:cubicBezTo>
                <a:lnTo>
                  <a:pt x="6322678" y="2141166"/>
                </a:lnTo>
                <a:lnTo>
                  <a:pt x="6321340" y="2154548"/>
                </a:lnTo>
                <a:lnTo>
                  <a:pt x="6316582" y="2158153"/>
                </a:lnTo>
                <a:lnTo>
                  <a:pt x="6311428" y="2178174"/>
                </a:lnTo>
                <a:cubicBezTo>
                  <a:pt x="6310177" y="2185696"/>
                  <a:pt x="6309622" y="2193828"/>
                  <a:pt x="6310192" y="2202858"/>
                </a:cubicBezTo>
                <a:cubicBezTo>
                  <a:pt x="6319667" y="2232772"/>
                  <a:pt x="6296459" y="2283357"/>
                  <a:pt x="6309211" y="2320214"/>
                </a:cubicBezTo>
                <a:cubicBezTo>
                  <a:pt x="6307537" y="2355906"/>
                  <a:pt x="6302490" y="2394678"/>
                  <a:pt x="6300151" y="2417011"/>
                </a:cubicBezTo>
                <a:cubicBezTo>
                  <a:pt x="6292303" y="2426377"/>
                  <a:pt x="6304439" y="2456509"/>
                  <a:pt x="6295176" y="2454207"/>
                </a:cubicBezTo>
                <a:cubicBezTo>
                  <a:pt x="6299335" y="2464947"/>
                  <a:pt x="6297305" y="2476105"/>
                  <a:pt x="6293727" y="2487203"/>
                </a:cubicBezTo>
                <a:lnTo>
                  <a:pt x="6285477" y="2512282"/>
                </a:lnTo>
                <a:cubicBezTo>
                  <a:pt x="6285720" y="2512961"/>
                  <a:pt x="6285962" y="2513640"/>
                  <a:pt x="6286205" y="2514318"/>
                </a:cubicBezTo>
                <a:cubicBezTo>
                  <a:pt x="6292347" y="2534324"/>
                  <a:pt x="6298487" y="2554328"/>
                  <a:pt x="6304629" y="2574334"/>
                </a:cubicBezTo>
                <a:lnTo>
                  <a:pt x="6303842" y="2579877"/>
                </a:lnTo>
                <a:cubicBezTo>
                  <a:pt x="6303729" y="2585644"/>
                  <a:pt x="6304006" y="2603388"/>
                  <a:pt x="6303953" y="2608928"/>
                </a:cubicBezTo>
                <a:lnTo>
                  <a:pt x="6303530" y="2613111"/>
                </a:lnTo>
                <a:lnTo>
                  <a:pt x="6297474" y="2621996"/>
                </a:lnTo>
                <a:lnTo>
                  <a:pt x="6299263" y="2634265"/>
                </a:lnTo>
                <a:lnTo>
                  <a:pt x="6293065" y="2647237"/>
                </a:lnTo>
                <a:cubicBezTo>
                  <a:pt x="6294685" y="2648158"/>
                  <a:pt x="6296180" y="2649356"/>
                  <a:pt x="6297496" y="2650786"/>
                </a:cubicBezTo>
                <a:lnTo>
                  <a:pt x="6301708" y="2661993"/>
                </a:lnTo>
                <a:lnTo>
                  <a:pt x="6295884" y="2670949"/>
                </a:lnTo>
                <a:cubicBezTo>
                  <a:pt x="6304913" y="2672007"/>
                  <a:pt x="6294429" y="2681695"/>
                  <a:pt x="6291714" y="2690255"/>
                </a:cubicBezTo>
                <a:lnTo>
                  <a:pt x="6292327" y="2695683"/>
                </a:lnTo>
                <a:lnTo>
                  <a:pt x="6284410" y="2713964"/>
                </a:lnTo>
                <a:lnTo>
                  <a:pt x="6280410" y="2730175"/>
                </a:lnTo>
                <a:lnTo>
                  <a:pt x="6288082" y="2763497"/>
                </a:lnTo>
                <a:lnTo>
                  <a:pt x="6260924" y="3051539"/>
                </a:lnTo>
                <a:cubicBezTo>
                  <a:pt x="6251455" y="3165645"/>
                  <a:pt x="6222174" y="3216611"/>
                  <a:pt x="6210151" y="3335396"/>
                </a:cubicBezTo>
                <a:lnTo>
                  <a:pt x="6212034" y="3456509"/>
                </a:lnTo>
                <a:lnTo>
                  <a:pt x="6197490" y="3531827"/>
                </a:lnTo>
                <a:lnTo>
                  <a:pt x="6208018" y="3570877"/>
                </a:lnTo>
                <a:lnTo>
                  <a:pt x="6205920" y="3583849"/>
                </a:lnTo>
                <a:lnTo>
                  <a:pt x="6199616" y="3592763"/>
                </a:lnTo>
                <a:cubicBezTo>
                  <a:pt x="6191839" y="3613948"/>
                  <a:pt x="6196204" y="3641245"/>
                  <a:pt x="6181288" y="3653485"/>
                </a:cubicBezTo>
                <a:cubicBezTo>
                  <a:pt x="6178087" y="3659316"/>
                  <a:pt x="6176516" y="3664985"/>
                  <a:pt x="6175963" y="3670528"/>
                </a:cubicBezTo>
                <a:lnTo>
                  <a:pt x="6176722" y="3685990"/>
                </a:lnTo>
                <a:lnTo>
                  <a:pt x="6181549" y="3690283"/>
                </a:lnTo>
                <a:lnTo>
                  <a:pt x="6179476" y="3699787"/>
                </a:lnTo>
                <a:cubicBezTo>
                  <a:pt x="6179664" y="3700686"/>
                  <a:pt x="6179852" y="3701586"/>
                  <a:pt x="6180040" y="3702486"/>
                </a:cubicBezTo>
                <a:cubicBezTo>
                  <a:pt x="6181140" y="3707637"/>
                  <a:pt x="6182047" y="3712728"/>
                  <a:pt x="6182155" y="3717784"/>
                </a:cubicBezTo>
                <a:cubicBezTo>
                  <a:pt x="6156678" y="3711701"/>
                  <a:pt x="6178864" y="3759789"/>
                  <a:pt x="6158980" y="3746229"/>
                </a:cubicBezTo>
                <a:cubicBezTo>
                  <a:pt x="6144630" y="3780750"/>
                  <a:pt x="6117520" y="3867558"/>
                  <a:pt x="6096049" y="3924910"/>
                </a:cubicBezTo>
                <a:lnTo>
                  <a:pt x="6069712" y="3989353"/>
                </a:lnTo>
                <a:lnTo>
                  <a:pt x="6067330" y="4033899"/>
                </a:lnTo>
                <a:cubicBezTo>
                  <a:pt x="6065506" y="4070470"/>
                  <a:pt x="6063599" y="4110146"/>
                  <a:pt x="6061081" y="4142250"/>
                </a:cubicBezTo>
                <a:cubicBezTo>
                  <a:pt x="6055260" y="4200007"/>
                  <a:pt x="6045907" y="4278998"/>
                  <a:pt x="6042858" y="4329442"/>
                </a:cubicBezTo>
                <a:cubicBezTo>
                  <a:pt x="6038376" y="4381764"/>
                  <a:pt x="6036461" y="4433012"/>
                  <a:pt x="6034182" y="4456184"/>
                </a:cubicBezTo>
                <a:lnTo>
                  <a:pt x="6029178" y="4468478"/>
                </a:lnTo>
                <a:lnTo>
                  <a:pt x="6029974" y="4469862"/>
                </a:lnTo>
                <a:cubicBezTo>
                  <a:pt x="6031287" y="4476321"/>
                  <a:pt x="6030316" y="4480555"/>
                  <a:pt x="6028340" y="4483797"/>
                </a:cubicBezTo>
                <a:lnTo>
                  <a:pt x="6025168" y="4487091"/>
                </a:lnTo>
                <a:lnTo>
                  <a:pt x="6023164" y="4496728"/>
                </a:lnTo>
                <a:lnTo>
                  <a:pt x="6016839" y="4515918"/>
                </a:lnTo>
                <a:cubicBezTo>
                  <a:pt x="6017189" y="4517049"/>
                  <a:pt x="6017537" y="4518182"/>
                  <a:pt x="6017886" y="4519316"/>
                </a:cubicBezTo>
                <a:lnTo>
                  <a:pt x="6011819" y="4547957"/>
                </a:lnTo>
                <a:lnTo>
                  <a:pt x="6012791" y="4548262"/>
                </a:lnTo>
                <a:cubicBezTo>
                  <a:pt x="6014837" y="4549595"/>
                  <a:pt x="6016087" y="4551811"/>
                  <a:pt x="6015703" y="4555939"/>
                </a:cubicBezTo>
                <a:cubicBezTo>
                  <a:pt x="6031790" y="4548276"/>
                  <a:pt x="6021405" y="4557977"/>
                  <a:pt x="6018854" y="4570815"/>
                </a:cubicBezTo>
                <a:cubicBezTo>
                  <a:pt x="6021736" y="4583801"/>
                  <a:pt x="6030754" y="4622347"/>
                  <a:pt x="6033000" y="4633846"/>
                </a:cubicBezTo>
                <a:lnTo>
                  <a:pt x="6032325" y="4639816"/>
                </a:lnTo>
                <a:lnTo>
                  <a:pt x="6032549" y="4639923"/>
                </a:lnTo>
                <a:cubicBezTo>
                  <a:pt x="6032911" y="4641190"/>
                  <a:pt x="6032878" y="4643141"/>
                  <a:pt x="6032309" y="4646192"/>
                </a:cubicBezTo>
                <a:lnTo>
                  <a:pt x="6031095" y="4650706"/>
                </a:lnTo>
                <a:lnTo>
                  <a:pt x="6029786" y="4662290"/>
                </a:lnTo>
                <a:cubicBezTo>
                  <a:pt x="6030161" y="4663587"/>
                  <a:pt x="6030536" y="4664883"/>
                  <a:pt x="6030911" y="4666180"/>
                </a:cubicBezTo>
                <a:lnTo>
                  <a:pt x="6033630" y="4667585"/>
                </a:lnTo>
                <a:lnTo>
                  <a:pt x="6033189" y="4668660"/>
                </a:lnTo>
                <a:cubicBezTo>
                  <a:pt x="6027286" y="4676831"/>
                  <a:pt x="6019767" y="4679345"/>
                  <a:pt x="6038764" y="4689807"/>
                </a:cubicBezTo>
                <a:cubicBezTo>
                  <a:pt x="6028616" y="4708535"/>
                  <a:pt x="6040474" y="4712235"/>
                  <a:pt x="6042217" y="4737890"/>
                </a:cubicBezTo>
                <a:cubicBezTo>
                  <a:pt x="6033362" y="4748600"/>
                  <a:pt x="6035273" y="4757223"/>
                  <a:pt x="6040543" y="4765657"/>
                </a:cubicBezTo>
                <a:cubicBezTo>
                  <a:pt x="6034416" y="4790618"/>
                  <a:pt x="6040696" y="4813399"/>
                  <a:pt x="6039956" y="4841463"/>
                </a:cubicBezTo>
                <a:lnTo>
                  <a:pt x="6057123" y="4969863"/>
                </a:lnTo>
                <a:lnTo>
                  <a:pt x="6055039" y="4974028"/>
                </a:lnTo>
                <a:cubicBezTo>
                  <a:pt x="6053860" y="4976933"/>
                  <a:pt x="6053409" y="4978909"/>
                  <a:pt x="6053462" y="4980318"/>
                </a:cubicBezTo>
                <a:lnTo>
                  <a:pt x="6053643" y="4980501"/>
                </a:lnTo>
                <a:lnTo>
                  <a:pt x="6051733" y="4986338"/>
                </a:lnTo>
                <a:lnTo>
                  <a:pt x="6049602" y="4991296"/>
                </a:lnTo>
                <a:cubicBezTo>
                  <a:pt x="6058123" y="5019829"/>
                  <a:pt x="6066643" y="5048361"/>
                  <a:pt x="6075165" y="5076895"/>
                </a:cubicBezTo>
                <a:lnTo>
                  <a:pt x="6073751" y="5081568"/>
                </a:lnTo>
                <a:cubicBezTo>
                  <a:pt x="6073034" y="5084748"/>
                  <a:pt x="6072888" y="5086810"/>
                  <a:pt x="6073150" y="5088173"/>
                </a:cubicBezTo>
                <a:lnTo>
                  <a:pt x="6073355" y="5088300"/>
                </a:lnTo>
                <a:lnTo>
                  <a:pt x="6072362" y="5094558"/>
                </a:lnTo>
                <a:cubicBezTo>
                  <a:pt x="6070184" y="5105196"/>
                  <a:pt x="6067588" y="5115626"/>
                  <a:pt x="6064726" y="5125620"/>
                </a:cubicBezTo>
                <a:cubicBezTo>
                  <a:pt x="6063568" y="5154527"/>
                  <a:pt x="6065189" y="5244020"/>
                  <a:pt x="6065415" y="5268004"/>
                </a:cubicBezTo>
                <a:cubicBezTo>
                  <a:pt x="6065637" y="5268513"/>
                  <a:pt x="6065860" y="5269021"/>
                  <a:pt x="6066081" y="5269530"/>
                </a:cubicBezTo>
                <a:lnTo>
                  <a:pt x="6043407" y="5390941"/>
                </a:lnTo>
                <a:cubicBezTo>
                  <a:pt x="6032545" y="5438194"/>
                  <a:pt x="6020942" y="5465286"/>
                  <a:pt x="6025377" y="5539927"/>
                </a:cubicBezTo>
                <a:cubicBezTo>
                  <a:pt x="6019787" y="5610775"/>
                  <a:pt x="6013913" y="5740573"/>
                  <a:pt x="6010052" y="5791594"/>
                </a:cubicBezTo>
                <a:cubicBezTo>
                  <a:pt x="5989401" y="5787060"/>
                  <a:pt x="6018524" y="5849672"/>
                  <a:pt x="5994220" y="5855206"/>
                </a:cubicBezTo>
                <a:cubicBezTo>
                  <a:pt x="5995282" y="5860240"/>
                  <a:pt x="5980598" y="5868910"/>
                  <a:pt x="5982580" y="5873582"/>
                </a:cubicBezTo>
                <a:cubicBezTo>
                  <a:pt x="5982922" y="5874401"/>
                  <a:pt x="5983265" y="5875218"/>
                  <a:pt x="5983608" y="5876037"/>
                </a:cubicBezTo>
                <a:lnTo>
                  <a:pt x="5983535" y="5886534"/>
                </a:lnTo>
                <a:lnTo>
                  <a:pt x="5988737" y="5888644"/>
                </a:lnTo>
                <a:cubicBezTo>
                  <a:pt x="5989948" y="5893707"/>
                  <a:pt x="5991159" y="5898769"/>
                  <a:pt x="5992371" y="5903832"/>
                </a:cubicBezTo>
                <a:cubicBezTo>
                  <a:pt x="5992924" y="5909651"/>
                  <a:pt x="5992578" y="5916068"/>
                  <a:pt x="5990780" y="5923391"/>
                </a:cubicBezTo>
                <a:cubicBezTo>
                  <a:pt x="5975822" y="5948880"/>
                  <a:pt x="6013580" y="5981626"/>
                  <a:pt x="5993870" y="6013205"/>
                </a:cubicBezTo>
                <a:cubicBezTo>
                  <a:pt x="5988486" y="6024901"/>
                  <a:pt x="5991718" y="6066777"/>
                  <a:pt x="5997673" y="6074018"/>
                </a:cubicBezTo>
                <a:cubicBezTo>
                  <a:pt x="5998007" y="6081731"/>
                  <a:pt x="6007861" y="6126985"/>
                  <a:pt x="6014840" y="6130837"/>
                </a:cubicBezTo>
                <a:cubicBezTo>
                  <a:pt x="6022998" y="6137057"/>
                  <a:pt x="5999420" y="6156330"/>
                  <a:pt x="6010704" y="6152982"/>
                </a:cubicBezTo>
                <a:cubicBezTo>
                  <a:pt x="6008682" y="6186619"/>
                  <a:pt x="6039938" y="6191636"/>
                  <a:pt x="6038294" y="6221100"/>
                </a:cubicBezTo>
                <a:cubicBezTo>
                  <a:pt x="6039643" y="6222126"/>
                  <a:pt x="6046356" y="6257468"/>
                  <a:pt x="6052331" y="6287550"/>
                </a:cubicBezTo>
                <a:cubicBezTo>
                  <a:pt x="6058307" y="6317632"/>
                  <a:pt x="6082079" y="6391312"/>
                  <a:pt x="6074143" y="6401595"/>
                </a:cubicBezTo>
                <a:cubicBezTo>
                  <a:pt x="6074931" y="6423902"/>
                  <a:pt x="6059614" y="6432919"/>
                  <a:pt x="6060199" y="6487110"/>
                </a:cubicBezTo>
                <a:cubicBezTo>
                  <a:pt x="6075583" y="6574474"/>
                  <a:pt x="6076150" y="6553611"/>
                  <a:pt x="6081156" y="6588589"/>
                </a:cubicBezTo>
                <a:cubicBezTo>
                  <a:pt x="6102088" y="6637976"/>
                  <a:pt x="6067660" y="6687723"/>
                  <a:pt x="6114944" y="6769963"/>
                </a:cubicBezTo>
                <a:cubicBezTo>
                  <a:pt x="6130462" y="6819284"/>
                  <a:pt x="6119243" y="6817955"/>
                  <a:pt x="6128950" y="6835814"/>
                </a:cubicBezTo>
                <a:lnTo>
                  <a:pt x="6132536" y="6858000"/>
                </a:lnTo>
                <a:lnTo>
                  <a:pt x="4789511" y="6858000"/>
                </a:lnTo>
                <a:lnTo>
                  <a:pt x="1866294" y="6858000"/>
                </a:lnTo>
                <a:lnTo>
                  <a:pt x="1705866" y="6858000"/>
                </a:lnTo>
                <a:lnTo>
                  <a:pt x="1343025" y="6858000"/>
                </a:lnTo>
                <a:lnTo>
                  <a:pt x="523269" y="6858000"/>
                </a:lnTo>
                <a:lnTo>
                  <a:pt x="362841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698852-7A17-4CB3-9E09-B41E5023B6C4}"/>
              </a:ext>
            </a:extLst>
          </p:cNvPr>
          <p:cNvSpPr txBox="1"/>
          <p:nvPr/>
        </p:nvSpPr>
        <p:spPr>
          <a:xfrm>
            <a:off x="-35511" y="60084"/>
            <a:ext cx="8371643" cy="6797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উত্তরঃ</a:t>
            </a:r>
            <a:endParaRPr lang="en-US" sz="24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১। </a:t>
            </a:r>
            <a:r>
              <a:rPr lang="en-US" sz="2400" dirty="0" err="1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শাফা‘আত-এর</a:t>
            </a: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শাব্দিক</a:t>
            </a: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অর্থ</a:t>
            </a: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কি</a:t>
            </a: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?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উত্তরঃ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শাফা‘আত-এর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শাব্দিক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অর্থ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হচ্ছে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সুপারিশ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মাধ্যম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দো‘আ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প্রার্থনা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২। </a:t>
            </a:r>
            <a:r>
              <a:rPr lang="en-US" sz="2400" dirty="0" err="1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শাফায়াত</a:t>
            </a: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কখন</a:t>
            </a: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সংঘটিত</a:t>
            </a: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হবে</a:t>
            </a: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?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উত্তরঃ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একমাত্র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মালিক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মহান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আল্লাহ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তা‘আলার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অনুমতিক্রমে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কিয়ামতের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দিবসে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শাফা‘আত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অনুষ্ঠিত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হবে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৩। </a:t>
            </a:r>
            <a:r>
              <a:rPr lang="en-US" sz="2400" dirty="0" err="1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শাফায়াত</a:t>
            </a: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কত</a:t>
            </a: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প্রকার</a:t>
            </a: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US" sz="2400" dirty="0" err="1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কি</a:t>
            </a: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কি</a:t>
            </a: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?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উত্তরঃ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এক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শরী‘আত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সম্মত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শাফা‘আত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দুই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শির্কী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শাফা‘আত</a:t>
            </a:r>
            <a:endParaRPr lang="en-US" sz="2400" dirty="0">
              <a:solidFill>
                <a:srgbClr val="00206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৪। </a:t>
            </a:r>
            <a:r>
              <a:rPr lang="en-US" sz="2400" dirty="0" err="1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শাফায়াতের</a:t>
            </a: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মালিক</a:t>
            </a: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কে</a:t>
            </a: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? </a:t>
            </a:r>
            <a:r>
              <a:rPr lang="en-US" sz="2400" dirty="0" err="1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কুর’আনের</a:t>
            </a: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একটি</a:t>
            </a: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উদাহরন</a:t>
            </a: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দিন</a:t>
            </a:r>
            <a:r>
              <a:rPr lang="en-US" sz="24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?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উত্তরঃ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একমাত্র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মহান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আল্লাহ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তা’আলা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قُل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لِّلَّهِ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ٱلشَّفَٰعَةُ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جَمِيعٗا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                   [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الزمر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: ٤٤    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“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হে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নবী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!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দিন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সকল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শাফা‘আত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একমাত্র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আল্লাহ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তা‘আলারই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অধিকারে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।”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                                                  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যুমার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: ৪৪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مَن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ذَا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ٱلَّذِي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يَشۡفَعُ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عِندَهُۥٓ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إِلَّا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بِإِذۡنِهِ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﴾ [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البقرة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: ٢٥٥]                                    “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কে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আছে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এমন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সুপারিশ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করবে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তাঁর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কাছে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তাঁর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অনুমতি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ছাড়া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।”  </a:t>
            </a:r>
            <a:r>
              <a:rPr lang="en-US" sz="24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বাকারাহ</a:t>
            </a:r>
            <a:r>
              <a:rPr lang="en-US" sz="24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: ২৫৫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2337E7-3134-4B93-A2AD-A76227D6D7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7" r="48169"/>
          <a:stretch/>
        </p:blipFill>
        <p:spPr>
          <a:xfrm>
            <a:off x="7454351" y="0"/>
            <a:ext cx="4737650" cy="5311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882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2337E7-3134-4B93-A2AD-A76227D6D7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7" r="48169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698852-7A17-4CB3-9E09-B41E5023B6C4}"/>
              </a:ext>
            </a:extLst>
          </p:cNvPr>
          <p:cNvSpPr txBox="1"/>
          <p:nvPr/>
        </p:nvSpPr>
        <p:spPr>
          <a:xfrm>
            <a:off x="5726097" y="123824"/>
            <a:ext cx="6465903" cy="6734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উত্তরঃ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as-IN" sz="20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৫। আল্লাহর অনুমতিক্রমে শাফায়াতকারী কারা হবেন?</a:t>
            </a:r>
            <a:endParaRPr lang="en-US" sz="2000" dirty="0">
              <a:solidFill>
                <a:srgbClr val="00B05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উত্তরঃ </a:t>
            </a:r>
            <a:r>
              <a:rPr lang="as-IN" sz="20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নবীগণ, ফিরিশতাগণ, সিদ্দীকগণ, শহীদগণ, নেককার বান্দাগণ সকলেই শাফা‘আত করবেন, অবশ্য আল্লাহর অনুমতিক্রমে।</a:t>
            </a:r>
            <a:endParaRPr lang="en-US" sz="2000" dirty="0">
              <a:solidFill>
                <a:srgbClr val="00206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s-IN" sz="20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৬। সর্বপ্রথম শাফা’আতকারী কে হবেন?</a:t>
            </a:r>
            <a:endParaRPr lang="en-US" sz="2000" dirty="0">
              <a:solidFill>
                <a:srgbClr val="00206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উত্তরঃ </a:t>
            </a:r>
            <a:r>
              <a:rPr lang="as-IN" sz="20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‘আশ-শাফা‘আতুল উজমা’ বা সর্ববৃহৎ শাফা‘আত যা মুহাম্মাদ সাল্লাল্লাহু আলাইহি ওয়াসাল্লামের জন্য খাস। </a:t>
            </a:r>
            <a:endParaRPr lang="en-US" sz="2000" dirty="0">
              <a:solidFill>
                <a:srgbClr val="00206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r-AE" sz="20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أَنَا أَوَّلُ شَافِعٍ وَ أَوَّلُ مُشَفَّعٍ»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r-AE" sz="20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“</a:t>
            </a:r>
            <a:r>
              <a:rPr lang="as-IN" sz="20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আমিই প্রথম সুপারিশকারী এবং আমার শাফা‘আতই প্রথম গ্রহণ করা হবে।” সহীহ বুখারী ও মুসলিম।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s-IN" sz="20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৭। শাফায়াতের কয়টি শর্ত ও কি কি? উদাহরন দিয়ে  বলেন?</a:t>
            </a:r>
            <a:endParaRPr lang="en-US" sz="2000" dirty="0">
              <a:solidFill>
                <a:srgbClr val="00B05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উত্তরঃ </a:t>
            </a:r>
            <a:r>
              <a:rPr lang="as-IN" sz="20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সুপারিশ অস্তিত্ব লাভ করবে দু’টি শর্তে: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s-IN" sz="2000" dirty="0">
                <a:solidFill>
                  <a:srgbClr val="00B0F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প্রথম শর্ত: </a:t>
            </a:r>
            <a:r>
              <a:rPr lang="as-IN" sz="20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শাফা‘আতকারীকে শাফা‘আতের জন্য আল্লাহর পক্ষ হতে অনুমতি প্রদান করা। </a:t>
            </a:r>
            <a:endParaRPr lang="ar-AE" sz="2000" dirty="0">
              <a:solidFill>
                <a:srgbClr val="00206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r-AE" sz="20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﴿مَا مِن شَفِيعٍ إِلَّا مِنۢ بَعۡدِ إِذۡنِهِ﴾ [يونس: ٣]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r-AE" sz="20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“</a:t>
            </a:r>
            <a:r>
              <a:rPr lang="as-IN" sz="20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তাঁর অনুমতি লাভ না করে সুপারিশ করার কেউ নেই।” [সূরা ইউনুস</a:t>
            </a:r>
            <a:r>
              <a:rPr lang="en-US" sz="20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ঃ</a:t>
            </a:r>
            <a:r>
              <a:rPr lang="as-IN" sz="20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৩]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s-IN" sz="2000" dirty="0">
                <a:solidFill>
                  <a:srgbClr val="00B0F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দ্বিতীয় শর্ত: </a:t>
            </a:r>
            <a:r>
              <a:rPr lang="as-IN" sz="20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যার জন্য সুপারিশ করা হবে তার প্রতি আল্লাহর সন্তুষ্টি থাকা। </a:t>
            </a:r>
            <a:endParaRPr lang="en-US" sz="2000" dirty="0">
              <a:solidFill>
                <a:srgbClr val="00206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s-IN" sz="20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“আর আসমানসমূহে অনেক ফিরিশতা রয়েছে, তাদের সুপারিশ কোনোই কাজে আসবে না। তবে আল্লাহ যাকে ইচ্ছা করেন এবং যার প্রতি তিনি সন্তুষ্ট, তার ব্যাপারে অনুমতি দেওয়ার পর। সূরা আন-নাজম: ২৬</a:t>
            </a:r>
            <a:endParaRPr lang="en-US" sz="2000" dirty="0">
              <a:solidFill>
                <a:srgbClr val="00206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282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2337E7-3134-4B93-A2AD-A76227D6D7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7" r="48169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698852-7A17-4CB3-9E09-B41E5023B6C4}"/>
              </a:ext>
            </a:extLst>
          </p:cNvPr>
          <p:cNvSpPr txBox="1"/>
          <p:nvPr/>
        </p:nvSpPr>
        <p:spPr>
          <a:xfrm>
            <a:off x="5726097" y="123824"/>
            <a:ext cx="6465903" cy="673416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উত্তরঃ</a:t>
            </a:r>
            <a:endParaRPr lang="en-US" sz="23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s-IN" sz="23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৮। কারা শাফায়াত থেকে বঞ্চিত থাকবে?</a:t>
            </a:r>
            <a:endParaRPr lang="en-US" sz="2300" dirty="0">
              <a:solidFill>
                <a:srgbClr val="00B05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3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উত্তরঃ </a:t>
            </a:r>
            <a:r>
              <a:rPr lang="as-IN" sz="23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১। কিয়ামত দিবসে অনুষ্ঠিত শাফা‘আত থেকে বঞ্চিত হবে যারা প্রকাশ্য শির্ক ও কুফুরীর গুনাহে লিপ্ত ছিল এবং এরই ওপর মারা গেছে। </a:t>
            </a:r>
            <a:endParaRPr lang="en-US" sz="2300" dirty="0">
              <a:solidFill>
                <a:srgbClr val="00206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s-IN" sz="23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“যালিমদের জন্য কোনো বন্ধু নেই এবং এমন কোনো শাফা‘আতকারী নেই যার শাফা‘আত গ্রাহ্য হবে”। [সূরা গাফির: ১৮]</a:t>
            </a:r>
            <a:endParaRPr lang="en-US" sz="2300" dirty="0">
              <a:solidFill>
                <a:srgbClr val="00206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s-IN" sz="23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২। এ ছাড়া যারা আল্লাহর দীনের মধ্যে বিকৃতি এনেছে অথবা এর মধ্যে পরিবর্তন করেছে তাদের অবস্থাও সম্পূর্ণ আশংকাজনক। </a:t>
            </a:r>
            <a:endParaRPr lang="en-US" sz="2300" dirty="0">
              <a:solidFill>
                <a:srgbClr val="00206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3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শাফায়াত</a:t>
            </a:r>
            <a:r>
              <a:rPr lang="en-US" sz="23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পাবে</a:t>
            </a:r>
            <a:r>
              <a:rPr lang="en-US" sz="23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শুধুমাত্র</a:t>
            </a:r>
            <a:r>
              <a:rPr lang="en-US" sz="23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—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r-AE" sz="23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هِيَ نَائِلَةٌ إِنْ شَاءَ اللهُ مَنْ مَاتَ مِنْ أُمَّتِيْ لاَيُشْرِكُ بِاللهِ شَيْئاَ»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r-AE" sz="23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“</a:t>
            </a:r>
            <a:r>
              <a:rPr lang="as-IN" sz="23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আমার উম্মতের মধ্যে এই শাফা‘আত ইনশাআল্লাহ সে ব্যক্তি লাভ করবে যে আল্লাহর সাথে কোনো কিছুকে শরীক না করা অবস্থায় মারা গেছে।”সহীহ বুখারী ও মুসলিম। </a:t>
            </a:r>
            <a:endParaRPr lang="en-US" sz="2300" dirty="0">
              <a:solidFill>
                <a:srgbClr val="00206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s-IN" sz="23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৯। কার কাছে শাফায়াতের দু’আ করতে হবে?</a:t>
            </a:r>
            <a:endParaRPr lang="en-US" sz="2300" dirty="0">
              <a:solidFill>
                <a:srgbClr val="00B05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3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উত্তরঃ </a:t>
            </a:r>
            <a:r>
              <a:rPr lang="ar-AE" sz="23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﴿إِيَّاكَ نَعۡبُدُ وَإِيَّاكَ نَسۡتَعِينُ ٥﴾ [الفاتحة: ٥]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r-AE" sz="23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“</a:t>
            </a:r>
            <a:r>
              <a:rPr lang="as-IN" sz="23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আমরা একমাত্র আপনারই ইবাদত করি এবং আপনার নিকটই সাহায্য চাই।”আল-ফাতিহা: ৫]</a:t>
            </a:r>
            <a:endParaRPr lang="en-US" sz="2300" dirty="0">
              <a:solidFill>
                <a:srgbClr val="00206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s-IN" sz="23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রাসূলুল্লাহ সা বলেছেন,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s-IN" sz="23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«</a:t>
            </a:r>
            <a:r>
              <a:rPr lang="ar-AE" sz="23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إِذَا سأَلْتَ فَاسْئَلِ اللَهَ وَإِذَا اسْتَعَنْتَ فَاسْتَعِنْ بِاللهِ»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r-AE" sz="23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“</a:t>
            </a:r>
            <a:r>
              <a:rPr lang="as-IN" sz="23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যখন তুমি কিছু চাইবে তখন আল্লাহর নিকট চাইবে। আর যখন সাহায্য চাইবে তখন আল্লাহর কাছেই চাইবে।” তিরমিযী ২/১৭৫।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as-IN" sz="2200" dirty="0">
              <a:solidFill>
                <a:srgbClr val="00B05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8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472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2337E7-3134-4B93-A2AD-A76227D6D7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7" r="48169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698852-7A17-4CB3-9E09-B41E5023B6C4}"/>
              </a:ext>
            </a:extLst>
          </p:cNvPr>
          <p:cNvSpPr txBox="1"/>
          <p:nvPr/>
        </p:nvSpPr>
        <p:spPr>
          <a:xfrm>
            <a:off x="5726097" y="123824"/>
            <a:ext cx="6465903" cy="673416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উত্তরঃ</a:t>
            </a:r>
            <a:endParaRPr lang="en-US" sz="23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s-IN" sz="23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১০। শাফায়াতের দু’আ কিভাবে করতে বলা হয়েছে?</a:t>
            </a:r>
            <a:endParaRPr lang="en-US" sz="2300" dirty="0">
              <a:solidFill>
                <a:srgbClr val="00B05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ar-AE" sz="2300" dirty="0">
              <a:solidFill>
                <a:srgbClr val="00206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r-AE" sz="23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يَارَبِّ اجْعَلْنِيْ مِمَّنْ تُشَفٍّعُ فِيْهِمْ نَبِيكَ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r-AE" sz="23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“</a:t>
            </a:r>
            <a:r>
              <a:rPr lang="as-IN" sz="2300" dirty="0">
                <a:solidFill>
                  <a:srgbClr val="00206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হে আমার রব! আমাকে ঐ সকল লোকদের অন্তর্ভুক্ত করে দিন যাদের জন্য আপনি আপনার নবীর শাফা‘আত কবুল করবেন।</a:t>
            </a:r>
            <a:endParaRPr lang="as-IN" sz="2300" dirty="0">
              <a:solidFill>
                <a:srgbClr val="0070C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r-AE" sz="2200" dirty="0">
                <a:solidFill>
                  <a:srgbClr val="0070C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اَللهم شَفِّعْهُ فِيَّ»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r-AE" sz="2200" dirty="0">
                <a:solidFill>
                  <a:srgbClr val="0070C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“</a:t>
            </a:r>
            <a:r>
              <a:rPr lang="as-IN" sz="2200" dirty="0">
                <a:solidFill>
                  <a:srgbClr val="0070C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হে আল্লাহ! আপনি তাকে আমার জন্য শাফা‘আতকারী বানিয়ে দিন”। তিরমিযী।</a:t>
            </a:r>
            <a:endParaRPr lang="ar-AE" sz="2200" dirty="0">
              <a:solidFill>
                <a:srgbClr val="7030A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r-AE" sz="2200" dirty="0">
                <a:solidFill>
                  <a:srgbClr val="7030A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«وَاجْعَلْهُ لَنَا شَافِعًا وَّ مُشَفَّعًا» “</a:t>
            </a:r>
            <a:endParaRPr lang="en-US" sz="2200" dirty="0">
              <a:solidFill>
                <a:srgbClr val="7030A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s-IN" sz="2200" dirty="0">
                <a:solidFill>
                  <a:srgbClr val="7030A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হে আল্লাহ! এ শিশুকে আমাদের জন্য শাফা‘আতকারী ও মঞ্জুরযোগ্য শাফা‘আতকারীতে পরিণত করুন”।</a:t>
            </a:r>
            <a:r>
              <a:rPr lang="en-US" sz="2200" dirty="0">
                <a:solidFill>
                  <a:srgbClr val="7030A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as-IN" sz="2200" dirty="0">
                <a:solidFill>
                  <a:srgbClr val="7030A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সহীহ মুসলিম।</a:t>
            </a:r>
            <a:endParaRPr lang="en-US" sz="2200" dirty="0">
              <a:solidFill>
                <a:srgbClr val="7030A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 err="1">
                <a:solidFill>
                  <a:srgbClr val="7030A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রাসূল</a:t>
            </a:r>
            <a:r>
              <a:rPr lang="en-US" sz="2200" dirty="0">
                <a:solidFill>
                  <a:srgbClr val="7030A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200" dirty="0" err="1">
                <a:solidFill>
                  <a:srgbClr val="7030A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সা</a:t>
            </a:r>
            <a:r>
              <a:rPr lang="en-US" sz="2200" dirty="0">
                <a:solidFill>
                  <a:srgbClr val="7030A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2200" dirty="0" err="1">
                <a:solidFill>
                  <a:srgbClr val="7030A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বলেন</a:t>
            </a:r>
            <a:r>
              <a:rPr lang="en-US" sz="2200" dirty="0">
                <a:solidFill>
                  <a:srgbClr val="7030A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-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as-IN" sz="2200" dirty="0">
                <a:solidFill>
                  <a:srgbClr val="00B05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“তখন আমি বলব, হে আমার রব! যে ব্যক্তি “লা ইলাহা ইল্লাল্লাহ” বলেছে তার ব্যাপারে আমাকে (শাফা‘আতের) অনুমতি দিন। প্রতি-উত্তরে আল্লাহ তা‘আলা বলবেন “আমার শ্রেষ্ঠত্ব, বড়ত্ব, মহত্ব, ও ইজ্জতের কসম করে বলছি আমিই সেখান থেকে এদেরকে বের করে নিয়ে আসব যারা বলেছে “লা ইলাহা ইল্লাল্লাহ”।সহীহ মুসলিম, শরহু আকীদাতুত্ তাহাবিয়া: ২৩০।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as-IN" sz="2200" dirty="0">
              <a:solidFill>
                <a:srgbClr val="7030A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as-IN" sz="2200" dirty="0">
              <a:solidFill>
                <a:srgbClr val="00B05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8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155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sunflowers&#10;&#10;Description automatically generated">
            <a:extLst>
              <a:ext uri="{FF2B5EF4-FFF2-40B4-BE49-F238E27FC236}">
                <a16:creationId xmlns:a16="http://schemas.microsoft.com/office/drawing/2014/main" id="{CAEFC1DB-C1D7-481F-9A45-13C99C77DB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CAD8234-30A5-45BF-89D0-F5CC41CAA0D4}"/>
              </a:ext>
            </a:extLst>
          </p:cNvPr>
          <p:cNvSpPr txBox="1"/>
          <p:nvPr/>
        </p:nvSpPr>
        <p:spPr>
          <a:xfrm>
            <a:off x="4110361" y="3029050"/>
            <a:ext cx="7386223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4400" dirty="0">
              <a:solidFill>
                <a:srgbClr val="FFC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US" sz="4400" dirty="0">
              <a:solidFill>
                <a:srgbClr val="FFC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US" sz="4400" dirty="0">
              <a:solidFill>
                <a:srgbClr val="FFC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as-IN" sz="4400" dirty="0">
                <a:solidFill>
                  <a:srgbClr val="FFC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ওয়া আনতুম ফা-জাযাকুমু-আল্লাহু খাইরান</a:t>
            </a:r>
            <a:endParaRPr lang="en-US" sz="4400" dirty="0">
              <a:solidFill>
                <a:srgbClr val="FFC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as-IN" sz="4400" dirty="0">
                <a:solidFill>
                  <a:srgbClr val="FFC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ar-AE" sz="4400" dirty="0">
                <a:solidFill>
                  <a:srgbClr val="FFC000"/>
                </a:solidFill>
                <a:latin typeface="Bangla" panose="03000603000000000000" pitchFamily="66" charset="0"/>
              </a:rPr>
              <a:t>ﻭَﺃَﻧْﺘُﻢْ ﻓَﺠَﺰَﺍﻛُﻢُ ﺍﻟﻠَّﻪُ ﺧَﻴْﺮًﺍ</a:t>
            </a:r>
            <a:endParaRPr lang="en-US" sz="4400" dirty="0">
              <a:solidFill>
                <a:srgbClr val="FFC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686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832</Words>
  <Application>Microsoft Office PowerPoint</Application>
  <PresentationFormat>Widescreen</PresentationFormat>
  <Paragraphs>71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Bangla</vt:lpstr>
      <vt:lpstr>Calibri</vt:lpstr>
      <vt:lpstr>Calibri Light</vt:lpstr>
      <vt:lpstr>Office Theme</vt:lpstr>
      <vt:lpstr>بِسْمِ اللَّهِ الرَّحْمَٰنِ الرَّحِيمِ মাসিক কুইজঃ ১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بِسْمِ اللَّهِ الرَّحْمَٰنِ الرَّحِيمِ  মাসিক কুইজঃ১</dc:title>
  <dc:creator>Mahbuba Rehana Raheen</dc:creator>
  <cp:lastModifiedBy>Mahbuba Rehana Raheen</cp:lastModifiedBy>
  <cp:revision>15</cp:revision>
  <dcterms:created xsi:type="dcterms:W3CDTF">2021-06-03T02:32:36Z</dcterms:created>
  <dcterms:modified xsi:type="dcterms:W3CDTF">2021-06-03T15:29:56Z</dcterms:modified>
</cp:coreProperties>
</file>