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7" r:id="rId14"/>
    <p:sldId id="268" r:id="rId15"/>
    <p:sldId id="278" r:id="rId16"/>
    <p:sldId id="269" r:id="rId17"/>
    <p:sldId id="270" r:id="rId18"/>
    <p:sldId id="279" r:id="rId19"/>
    <p:sldId id="280" r:id="rId20"/>
    <p:sldId id="271" r:id="rId21"/>
    <p:sldId id="281" r:id="rId22"/>
    <p:sldId id="272" r:id="rId23"/>
    <p:sldId id="282" r:id="rId24"/>
    <p:sldId id="273" r:id="rId25"/>
    <p:sldId id="274" r:id="rId26"/>
    <p:sldId id="283" r:id="rId27"/>
    <p:sldId id="275" r:id="rId28"/>
    <p:sldId id="284" r:id="rId29"/>
    <p:sldId id="276"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81A0-FB7A-4357-8B37-1EC930D1E098}"/>
              </a:ext>
            </a:extLst>
          </p:cNvPr>
          <p:cNvSpPr>
            <a:spLocks noGrp="1"/>
          </p:cNvSpPr>
          <p:nvPr>
            <p:ph type="ctrTitle"/>
          </p:nvPr>
        </p:nvSpPr>
        <p:spPr>
          <a:xfrm>
            <a:off x="762000" y="1523999"/>
            <a:ext cx="10668000" cy="1985963"/>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D3C075C-7238-4F43-87E7-63A35BE6900C}"/>
              </a:ext>
            </a:extLst>
          </p:cNvPr>
          <p:cNvSpPr>
            <a:spLocks noGrp="1"/>
          </p:cNvSpPr>
          <p:nvPr>
            <p:ph type="subTitle" idx="1"/>
          </p:nvPr>
        </p:nvSpPr>
        <p:spPr>
          <a:xfrm>
            <a:off x="762000" y="3809999"/>
            <a:ext cx="10667998" cy="19859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AB67EEB-ABA8-4DA9-803B-0C6CD8A1284C}"/>
              </a:ext>
            </a:extLst>
          </p:cNvPr>
          <p:cNvSpPr>
            <a:spLocks noGrp="1"/>
          </p:cNvSpPr>
          <p:nvPr>
            <p:ph type="dt" sz="half" idx="10"/>
          </p:nvPr>
        </p:nvSpPr>
        <p:spPr/>
        <p:txBody>
          <a:bodyPr anchor="b" anchorCtr="0"/>
          <a:lstStyle/>
          <a:p>
            <a:fld id="{F4D57BDD-E64A-4D27-8978-82FFCA18A12C}" type="datetimeFigureOut">
              <a:rPr lang="en-US" smtClean="0"/>
              <a:t>5/2/2021</a:t>
            </a:fld>
            <a:endParaRPr lang="en-US"/>
          </a:p>
        </p:txBody>
      </p:sp>
      <p:sp>
        <p:nvSpPr>
          <p:cNvPr id="5" name="Footer Placeholder 4">
            <a:extLst>
              <a:ext uri="{FF2B5EF4-FFF2-40B4-BE49-F238E27FC236}">
                <a16:creationId xmlns:a16="http://schemas.microsoft.com/office/drawing/2014/main" id="{0FCFD314-1E75-41B9-A585-4F4A32A34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CC8E8-C649-4A81-BF53-F078B2A98453}"/>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4131727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E73F-2F7C-4941-9B13-ACB43A4983EC}"/>
              </a:ext>
            </a:extLst>
          </p:cNvPr>
          <p:cNvSpPr>
            <a:spLocks noGrp="1"/>
          </p:cNvSpPr>
          <p:nvPr>
            <p:ph type="title"/>
          </p:nvPr>
        </p:nvSpPr>
        <p:spPr>
          <a:xfrm>
            <a:off x="762000" y="1524000"/>
            <a:ext cx="9144000" cy="152399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8BC107E-F2BE-4057-B06B-1E50FD12B561}"/>
              </a:ext>
            </a:extLst>
          </p:cNvPr>
          <p:cNvSpPr>
            <a:spLocks noGrp="1"/>
          </p:cNvSpPr>
          <p:nvPr>
            <p:ph type="body" orient="vert" idx="1"/>
          </p:nvPr>
        </p:nvSpPr>
        <p:spPr>
          <a:xfrm>
            <a:off x="762000" y="3048000"/>
            <a:ext cx="10668000" cy="304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D7D8-1932-4215-A6E0-C16DA0DDB8B8}"/>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5" name="Footer Placeholder 4">
            <a:extLst>
              <a:ext uri="{FF2B5EF4-FFF2-40B4-BE49-F238E27FC236}">
                <a16:creationId xmlns:a16="http://schemas.microsoft.com/office/drawing/2014/main" id="{4378B662-65E3-47B2-AD95-B041B57F3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3DBC5-88B5-4F2A-A0E3-752CB421737A}"/>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720350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599DF-5B13-4800-ADD7-3A2A2F1C4889}"/>
              </a:ext>
            </a:extLst>
          </p:cNvPr>
          <p:cNvSpPr>
            <a:spLocks noGrp="1"/>
          </p:cNvSpPr>
          <p:nvPr>
            <p:ph type="title" orient="vert"/>
          </p:nvPr>
        </p:nvSpPr>
        <p:spPr>
          <a:xfrm>
            <a:off x="8724900" y="1523999"/>
            <a:ext cx="2705100" cy="4572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91E12-22D9-4DA9-A336-EA6A8B9B55B8}"/>
              </a:ext>
            </a:extLst>
          </p:cNvPr>
          <p:cNvSpPr>
            <a:spLocks noGrp="1"/>
          </p:cNvSpPr>
          <p:nvPr>
            <p:ph type="body" orient="vert" idx="1"/>
          </p:nvPr>
        </p:nvSpPr>
        <p:spPr>
          <a:xfrm>
            <a:off x="762000" y="1524000"/>
            <a:ext cx="76200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2A1D5-B7EF-43A4-81EF-B5A7EA35616B}"/>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5" name="Footer Placeholder 4">
            <a:extLst>
              <a:ext uri="{FF2B5EF4-FFF2-40B4-BE49-F238E27FC236}">
                <a16:creationId xmlns:a16="http://schemas.microsoft.com/office/drawing/2014/main" id="{66809DFB-4410-42BF-B886-C984E3A53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487E8-E9A0-429E-88E5-34B1BE86BD23}"/>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797877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A6A6-C260-4F8B-99DF-249C907B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6F8CB-5C97-4437-A672-4E43D0E5A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0C990-05C1-4ECD-A899-722057AEA630}"/>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5" name="Footer Placeholder 4">
            <a:extLst>
              <a:ext uri="{FF2B5EF4-FFF2-40B4-BE49-F238E27FC236}">
                <a16:creationId xmlns:a16="http://schemas.microsoft.com/office/drawing/2014/main" id="{C5E9811C-37A0-4DD1-8607-EFD4226E5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AB506-9570-4D3E-804F-A184A73DBCE6}"/>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52209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9B8-DEA4-4F12-9078-ECD731F2AC92}"/>
              </a:ext>
            </a:extLst>
          </p:cNvPr>
          <p:cNvSpPr>
            <a:spLocks noGrp="1"/>
          </p:cNvSpPr>
          <p:nvPr>
            <p:ph type="title"/>
          </p:nvPr>
        </p:nvSpPr>
        <p:spPr>
          <a:xfrm>
            <a:off x="762000" y="1530351"/>
            <a:ext cx="10668000" cy="2279650"/>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0D1F3B-E79C-4822-999D-205B0E76C66F}"/>
              </a:ext>
            </a:extLst>
          </p:cNvPr>
          <p:cNvSpPr>
            <a:spLocks noGrp="1"/>
          </p:cNvSpPr>
          <p:nvPr>
            <p:ph type="body" idx="1"/>
          </p:nvPr>
        </p:nvSpPr>
        <p:spPr>
          <a:xfrm>
            <a:off x="762000" y="4589464"/>
            <a:ext cx="10668000" cy="118318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45166-621E-4C71-A40F-64E514536729}"/>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5" name="Footer Placeholder 4">
            <a:extLst>
              <a:ext uri="{FF2B5EF4-FFF2-40B4-BE49-F238E27FC236}">
                <a16:creationId xmlns:a16="http://schemas.microsoft.com/office/drawing/2014/main" id="{44B8A175-E39F-477F-997B-99FF8677A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9115F-5456-4FA3-8484-B1806E7C48C7}"/>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49096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C5C-CCF0-4BA5-B102-213AC6FD5A48}"/>
              </a:ext>
            </a:extLst>
          </p:cNvPr>
          <p:cNvSpPr>
            <a:spLocks noGrp="1"/>
          </p:cNvSpPr>
          <p:nvPr>
            <p:ph type="title"/>
          </p:nvPr>
        </p:nvSpPr>
        <p:spPr>
          <a:xfrm>
            <a:off x="762000" y="1524000"/>
            <a:ext cx="9144000" cy="126364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2237E63-3B4F-4C2F-A87C-9533227EB684}"/>
              </a:ext>
            </a:extLst>
          </p:cNvPr>
          <p:cNvSpPr>
            <a:spLocks noGrp="1"/>
          </p:cNvSpPr>
          <p:nvPr>
            <p:ph sz="half" idx="1"/>
          </p:nvPr>
        </p:nvSpPr>
        <p:spPr>
          <a:xfrm>
            <a:off x="762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78ACE3E-2FED-4289-B138-3EC2826909F5}"/>
              </a:ext>
            </a:extLst>
          </p:cNvPr>
          <p:cNvSpPr>
            <a:spLocks noGrp="1"/>
          </p:cNvSpPr>
          <p:nvPr>
            <p:ph sz="half" idx="2"/>
          </p:nvPr>
        </p:nvSpPr>
        <p:spPr>
          <a:xfrm>
            <a:off x="6858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5DB51-20DA-4BEF-90BA-DDD37DC080CF}"/>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6" name="Footer Placeholder 5">
            <a:extLst>
              <a:ext uri="{FF2B5EF4-FFF2-40B4-BE49-F238E27FC236}">
                <a16:creationId xmlns:a16="http://schemas.microsoft.com/office/drawing/2014/main" id="{506D22E1-F0DB-4CB7-B2E3-D578EEAA6E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29146B-54D6-4291-8EA2-6430024824AE}"/>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053686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4AE7-507A-4E14-96E2-5412FF8EA283}"/>
              </a:ext>
            </a:extLst>
          </p:cNvPr>
          <p:cNvSpPr>
            <a:spLocks noGrp="1"/>
          </p:cNvSpPr>
          <p:nvPr>
            <p:ph type="title"/>
          </p:nvPr>
        </p:nvSpPr>
        <p:spPr>
          <a:xfrm>
            <a:off x="762000" y="1527048"/>
            <a:ext cx="10668000" cy="75895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EDEEE83-2945-4C22-9597-57F1F1262841}"/>
              </a:ext>
            </a:extLst>
          </p:cNvPr>
          <p:cNvSpPr>
            <a:spLocks noGrp="1"/>
          </p:cNvSpPr>
          <p:nvPr>
            <p:ph type="body" idx="1"/>
          </p:nvPr>
        </p:nvSpPr>
        <p:spPr>
          <a:xfrm>
            <a:off x="762000" y="2285999"/>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2494D-AD1D-4CB7-A17C-B69079113D71}"/>
              </a:ext>
            </a:extLst>
          </p:cNvPr>
          <p:cNvSpPr>
            <a:spLocks noGrp="1"/>
          </p:cNvSpPr>
          <p:nvPr>
            <p:ph sz="half" idx="2"/>
          </p:nvPr>
        </p:nvSpPr>
        <p:spPr>
          <a:xfrm>
            <a:off x="762001" y="3059113"/>
            <a:ext cx="4572000"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23E4950-830D-4EE3-9F51-DD730255E0CD}"/>
              </a:ext>
            </a:extLst>
          </p:cNvPr>
          <p:cNvSpPr>
            <a:spLocks noGrp="1"/>
          </p:cNvSpPr>
          <p:nvPr>
            <p:ph type="body" sz="quarter" idx="3"/>
          </p:nvPr>
        </p:nvSpPr>
        <p:spPr>
          <a:xfrm>
            <a:off x="6857998" y="2286000"/>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244AA-BDAA-4FDD-B742-449DF905730C}"/>
              </a:ext>
            </a:extLst>
          </p:cNvPr>
          <p:cNvSpPr>
            <a:spLocks noGrp="1"/>
          </p:cNvSpPr>
          <p:nvPr>
            <p:ph sz="quarter" idx="4"/>
          </p:nvPr>
        </p:nvSpPr>
        <p:spPr>
          <a:xfrm>
            <a:off x="6858000" y="3059113"/>
            <a:ext cx="4571998"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78494-ECE0-41D2-97E2-CFAC0434A8B8}"/>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8" name="Footer Placeholder 7">
            <a:extLst>
              <a:ext uri="{FF2B5EF4-FFF2-40B4-BE49-F238E27FC236}">
                <a16:creationId xmlns:a16="http://schemas.microsoft.com/office/drawing/2014/main" id="{185E4C20-6CC5-4259-B554-B19F1A7AA0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09AB13-CCCC-4074-9B66-CE0B37902E3F}"/>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675594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B5FF-4FD1-4CE4-BBC5-E6402FE06F0C}"/>
              </a:ext>
            </a:extLst>
          </p:cNvPr>
          <p:cNvSpPr>
            <a:spLocks noGrp="1"/>
          </p:cNvSpPr>
          <p:nvPr>
            <p:ph type="title"/>
          </p:nvPr>
        </p:nvSpPr>
        <p:spPr>
          <a:xfrm>
            <a:off x="762000" y="1524000"/>
            <a:ext cx="9144000" cy="3810000"/>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E71AAD-C5B9-485B-84DD-60DAFD5F18BC}"/>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4" name="Footer Placeholder 3">
            <a:extLst>
              <a:ext uri="{FF2B5EF4-FFF2-40B4-BE49-F238E27FC236}">
                <a16:creationId xmlns:a16="http://schemas.microsoft.com/office/drawing/2014/main" id="{9B7CACFF-0406-4EE2-9E8F-F594B952C2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2A47E-1990-4B6B-BCCB-75B6F213A8ED}"/>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1432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FE4C-64F1-4C88-9D30-17F8131ED627}"/>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3" name="Footer Placeholder 2">
            <a:extLst>
              <a:ext uri="{FF2B5EF4-FFF2-40B4-BE49-F238E27FC236}">
                <a16:creationId xmlns:a16="http://schemas.microsoft.com/office/drawing/2014/main" id="{D25D8FB3-6FA4-40A7-BDBF-76CD0F22FE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649F41-A021-4490-BB80-C89DF0293708}"/>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173563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EF60-874B-45DE-BF65-CF0D08577588}"/>
              </a:ext>
            </a:extLst>
          </p:cNvPr>
          <p:cNvSpPr>
            <a:spLocks noGrp="1"/>
          </p:cNvSpPr>
          <p:nvPr>
            <p:ph type="title"/>
          </p:nvPr>
        </p:nvSpPr>
        <p:spPr>
          <a:xfrm>
            <a:off x="762000" y="1524000"/>
            <a:ext cx="3821113" cy="1524000"/>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CD757B0-722D-425F-8BD4-9CD9093BCBF5}"/>
              </a:ext>
            </a:extLst>
          </p:cNvPr>
          <p:cNvSpPr>
            <a:spLocks noGrp="1"/>
          </p:cNvSpPr>
          <p:nvPr>
            <p:ph idx="1"/>
          </p:nvPr>
        </p:nvSpPr>
        <p:spPr>
          <a:xfrm>
            <a:off x="5334000" y="1524000"/>
            <a:ext cx="6096000" cy="3810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B0F60-AADF-41C3-8BFC-B405E0A3F9AC}"/>
              </a:ext>
            </a:extLst>
          </p:cNvPr>
          <p:cNvSpPr>
            <a:spLocks noGrp="1"/>
          </p:cNvSpPr>
          <p:nvPr>
            <p:ph type="body" sz="half" idx="2"/>
          </p:nvPr>
        </p:nvSpPr>
        <p:spPr>
          <a:xfrm>
            <a:off x="762000" y="3048000"/>
            <a:ext cx="3821113"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B1E11-97B6-42FD-9F45-6EDC3B83FABD}"/>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6" name="Footer Placeholder 5">
            <a:extLst>
              <a:ext uri="{FF2B5EF4-FFF2-40B4-BE49-F238E27FC236}">
                <a16:creationId xmlns:a16="http://schemas.microsoft.com/office/drawing/2014/main" id="{E14D7DA9-F910-4337-99A2-91F4EA361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3A2F2-339E-4406-9A90-534A38C5A069}"/>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668627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1599-6E07-4A55-9B93-4CA5EFE3FD76}"/>
              </a:ext>
            </a:extLst>
          </p:cNvPr>
          <p:cNvSpPr>
            <a:spLocks noGrp="1"/>
          </p:cNvSpPr>
          <p:nvPr>
            <p:ph type="title"/>
          </p:nvPr>
        </p:nvSpPr>
        <p:spPr>
          <a:xfrm>
            <a:off x="762001" y="1524000"/>
            <a:ext cx="3810000" cy="1524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C2D26-DACA-4941-955E-18F7E236758C}"/>
              </a:ext>
            </a:extLst>
          </p:cNvPr>
          <p:cNvSpPr>
            <a:spLocks noGrp="1"/>
          </p:cNvSpPr>
          <p:nvPr>
            <p:ph type="pic" idx="1"/>
          </p:nvPr>
        </p:nvSpPr>
        <p:spPr>
          <a:xfrm>
            <a:off x="5333999" y="1524000"/>
            <a:ext cx="6095999" cy="381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7EDB26D-C5B0-41D6-A75F-F89A87BE243A}"/>
              </a:ext>
            </a:extLst>
          </p:cNvPr>
          <p:cNvSpPr>
            <a:spLocks noGrp="1"/>
          </p:cNvSpPr>
          <p:nvPr>
            <p:ph type="body" sz="half" idx="2"/>
          </p:nvPr>
        </p:nvSpPr>
        <p:spPr>
          <a:xfrm>
            <a:off x="762001" y="3048000"/>
            <a:ext cx="3810000"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04B6-48DF-41FA-A089-8C83BBA63673}"/>
              </a:ext>
            </a:extLst>
          </p:cNvPr>
          <p:cNvSpPr>
            <a:spLocks noGrp="1"/>
          </p:cNvSpPr>
          <p:nvPr>
            <p:ph type="dt" sz="half" idx="10"/>
          </p:nvPr>
        </p:nvSpPr>
        <p:spPr/>
        <p:txBody>
          <a:bodyPr/>
          <a:lstStyle/>
          <a:p>
            <a:fld id="{F4D57BDD-E64A-4D27-8978-82FFCA18A12C}" type="datetimeFigureOut">
              <a:rPr lang="en-US" smtClean="0"/>
              <a:t>5/2/2021</a:t>
            </a:fld>
            <a:endParaRPr lang="en-US"/>
          </a:p>
        </p:txBody>
      </p:sp>
      <p:sp>
        <p:nvSpPr>
          <p:cNvPr id="6" name="Footer Placeholder 5">
            <a:extLst>
              <a:ext uri="{FF2B5EF4-FFF2-40B4-BE49-F238E27FC236}">
                <a16:creationId xmlns:a16="http://schemas.microsoft.com/office/drawing/2014/main" id="{14DFB82F-A17A-4BC7-A522-CD934BC35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C530C-8824-4BE3-884E-2AFF30B572BC}"/>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4239876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B49B9-8C94-4604-AEEE-CB5051962D27}"/>
              </a:ext>
            </a:extLst>
          </p:cNvPr>
          <p:cNvSpPr>
            <a:spLocks noGrp="1"/>
          </p:cNvSpPr>
          <p:nvPr>
            <p:ph type="title"/>
          </p:nvPr>
        </p:nvSpPr>
        <p:spPr>
          <a:xfrm>
            <a:off x="762000" y="1524000"/>
            <a:ext cx="9144000" cy="1263649"/>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C3204E-CAF5-48A1-928F-757507EC48C4}"/>
              </a:ext>
            </a:extLst>
          </p:cNvPr>
          <p:cNvSpPr>
            <a:spLocks noGrp="1"/>
          </p:cNvSpPr>
          <p:nvPr>
            <p:ph type="body" idx="1"/>
          </p:nvPr>
        </p:nvSpPr>
        <p:spPr>
          <a:xfrm>
            <a:off x="762000" y="3047999"/>
            <a:ext cx="10668000" cy="3048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9540D12-4B42-4790-8677-C9250F3CDDCF}"/>
              </a:ext>
            </a:extLst>
          </p:cNvPr>
          <p:cNvSpPr>
            <a:spLocks noGrp="1"/>
          </p:cNvSpPr>
          <p:nvPr>
            <p:ph type="dt" sz="half" idx="2"/>
          </p:nvPr>
        </p:nvSpPr>
        <p:spPr>
          <a:xfrm>
            <a:off x="762000" y="401594"/>
            <a:ext cx="3048000" cy="365125"/>
          </a:xfrm>
          <a:prstGeom prst="rect">
            <a:avLst/>
          </a:prstGeom>
        </p:spPr>
        <p:txBody>
          <a:bodyPr vert="horz" lIns="91440" tIns="45720" rIns="91440" bIns="45720" rtlCol="0" anchor="b" anchorCtr="0"/>
          <a:lstStyle>
            <a:lvl1pPr algn="l">
              <a:defRPr sz="1000">
                <a:solidFill>
                  <a:schemeClr val="tx1"/>
                </a:solidFill>
              </a:defRPr>
            </a:lvl1pPr>
          </a:lstStyle>
          <a:p>
            <a:fld id="{F4D57BDD-E64A-4D27-8978-82FFCA18A12C}" type="datetimeFigureOut">
              <a:rPr lang="en-US" smtClean="0"/>
              <a:pPr/>
              <a:t>5/2/2021</a:t>
            </a:fld>
            <a:endParaRPr lang="en-US" dirty="0"/>
          </a:p>
        </p:txBody>
      </p:sp>
      <p:sp>
        <p:nvSpPr>
          <p:cNvPr id="5" name="Footer Placeholder 4">
            <a:extLst>
              <a:ext uri="{FF2B5EF4-FFF2-40B4-BE49-F238E27FC236}">
                <a16:creationId xmlns:a16="http://schemas.microsoft.com/office/drawing/2014/main" id="{022B17CD-6C27-4CD1-B20D-EA4B8E54F4FD}"/>
              </a:ext>
            </a:extLst>
          </p:cNvPr>
          <p:cNvSpPr>
            <a:spLocks noGrp="1"/>
          </p:cNvSpPr>
          <p:nvPr>
            <p:ph type="ftr" sz="quarter" idx="3"/>
          </p:nvPr>
        </p:nvSpPr>
        <p:spPr>
          <a:xfrm>
            <a:off x="6858000" y="6096000"/>
            <a:ext cx="4572000" cy="365125"/>
          </a:xfrm>
          <a:prstGeom prst="rect">
            <a:avLst/>
          </a:prstGeom>
        </p:spPr>
        <p:txBody>
          <a:bodyPr vert="horz" lIns="91440" tIns="45720" rIns="91440" bIns="45720" rtlCol="0" anchor="t" anchorCtr="0"/>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C03A934F-C817-4C99-A2CF-C763A3F20627}"/>
              </a:ext>
            </a:extLst>
          </p:cNvPr>
          <p:cNvSpPr>
            <a:spLocks noGrp="1"/>
          </p:cNvSpPr>
          <p:nvPr>
            <p:ph type="sldNum" sz="quarter" idx="4"/>
          </p:nvPr>
        </p:nvSpPr>
        <p:spPr>
          <a:xfrm>
            <a:off x="9144000" y="401594"/>
            <a:ext cx="2286000" cy="762000"/>
          </a:xfrm>
          <a:prstGeom prst="rect">
            <a:avLst/>
          </a:prstGeom>
        </p:spPr>
        <p:txBody>
          <a:bodyPr vert="horz" lIns="91440" tIns="45720" rIns="91440" bIns="45720" rtlCol="0" anchor="t" anchorCtr="0"/>
          <a:lstStyle>
            <a:lvl1pPr algn="r">
              <a:defRPr sz="4000">
                <a:solidFill>
                  <a:schemeClr val="tx1"/>
                </a:solidFill>
                <a:latin typeface="+mj-lt"/>
              </a:defRPr>
            </a:lvl1pPr>
          </a:lstStyle>
          <a:p>
            <a:fld id="{D643A852-0206-46AC-B0EB-645612933129}" type="slidenum">
              <a:rPr lang="en-US" smtClean="0"/>
              <a:pPr/>
              <a:t>‹#›</a:t>
            </a:fld>
            <a:endParaRPr lang="en-US" dirty="0"/>
          </a:p>
        </p:txBody>
      </p:sp>
    </p:spTree>
    <p:extLst>
      <p:ext uri="{BB962C8B-B14F-4D97-AF65-F5344CB8AC3E}">
        <p14:creationId xmlns:p14="http://schemas.microsoft.com/office/powerpoint/2010/main" val="153270906"/>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g"/><Relationship Id="rId1" Type="http://schemas.openxmlformats.org/officeDocument/2006/relationships/slideLayout" Target="../slideLayouts/slideLayout7.xml"/><Relationship Id="rId5" Type="http://schemas.openxmlformats.org/officeDocument/2006/relationships/image" Target="../media/image9.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ackground pattern&#10;&#10;Description automatically generated">
            <a:extLst>
              <a:ext uri="{FF2B5EF4-FFF2-40B4-BE49-F238E27FC236}">
                <a16:creationId xmlns:a16="http://schemas.microsoft.com/office/drawing/2014/main" id="{D0E526E3-8DE9-498E-A848-586C5EEC0C3E}"/>
              </a:ext>
            </a:extLst>
          </p:cNvPr>
          <p:cNvPicPr>
            <a:picLocks noChangeAspect="1"/>
          </p:cNvPicPr>
          <p:nvPr/>
        </p:nvPicPr>
        <p:blipFill rotWithShape="1">
          <a:blip r:embed="rId2">
            <a:alphaModFix amt="80000"/>
            <a:extLst>
              <a:ext uri="{28A0092B-C50C-407E-A947-70E740481C1C}">
                <a14:useLocalDpi xmlns:a14="http://schemas.microsoft.com/office/drawing/2010/main" val="0"/>
              </a:ext>
            </a:extLst>
          </a:blip>
          <a:srcRect t="5452" b="19360"/>
          <a:stretch/>
        </p:blipFill>
        <p:spPr>
          <a:xfrm>
            <a:off x="20" y="0"/>
            <a:ext cx="12191980" cy="6095990"/>
          </a:xfrm>
          <a:custGeom>
            <a:avLst/>
            <a:gdLst/>
            <a:ahLst/>
            <a:cxnLst/>
            <a:rect l="l" t="t" r="r" b="b"/>
            <a:pathLst>
              <a:path w="12192000" h="6096000">
                <a:moveTo>
                  <a:pt x="7230262" y="5906862"/>
                </a:moveTo>
                <a:lnTo>
                  <a:pt x="7197115" y="5913338"/>
                </a:lnTo>
                <a:lnTo>
                  <a:pt x="7214545" y="5911744"/>
                </a:lnTo>
                <a:cubicBezTo>
                  <a:pt x="7220308" y="5910958"/>
                  <a:pt x="7225785" y="5909624"/>
                  <a:pt x="7230262" y="5906862"/>
                </a:cubicBezTo>
                <a:close/>
                <a:moveTo>
                  <a:pt x="7009120" y="5850263"/>
                </a:moveTo>
                <a:lnTo>
                  <a:pt x="7021563" y="5861355"/>
                </a:lnTo>
                <a:lnTo>
                  <a:pt x="7021563" y="5861354"/>
                </a:lnTo>
                <a:close/>
                <a:moveTo>
                  <a:pt x="7768443" y="5742074"/>
                </a:moveTo>
                <a:lnTo>
                  <a:pt x="7768443" y="5742075"/>
                </a:lnTo>
                <a:lnTo>
                  <a:pt x="7792447" y="5764553"/>
                </a:lnTo>
                <a:cubicBezTo>
                  <a:pt x="7785969" y="5758457"/>
                  <a:pt x="7779301" y="5752361"/>
                  <a:pt x="7768443" y="5742074"/>
                </a:cubicBezTo>
                <a:close/>
                <a:moveTo>
                  <a:pt x="4038748" y="5739955"/>
                </a:moveTo>
                <a:lnTo>
                  <a:pt x="4030517" y="5751599"/>
                </a:lnTo>
                <a:cubicBezTo>
                  <a:pt x="4026230" y="5759505"/>
                  <a:pt x="4021242" y="5765745"/>
                  <a:pt x="4015609" y="5770450"/>
                </a:cubicBezTo>
                <a:lnTo>
                  <a:pt x="3996845" y="5780104"/>
                </a:lnTo>
                <a:cubicBezTo>
                  <a:pt x="4010562" y="5776555"/>
                  <a:pt x="4021944" y="5767411"/>
                  <a:pt x="4030518" y="5751599"/>
                </a:cubicBezTo>
                <a:close/>
                <a:moveTo>
                  <a:pt x="6245343" y="5736549"/>
                </a:moveTo>
                <a:lnTo>
                  <a:pt x="6274406" y="5743345"/>
                </a:lnTo>
                <a:lnTo>
                  <a:pt x="6291247" y="5749662"/>
                </a:lnTo>
                <a:lnTo>
                  <a:pt x="6291385" y="5749714"/>
                </a:lnTo>
                <a:lnTo>
                  <a:pt x="6306284" y="5755552"/>
                </a:lnTo>
                <a:lnTo>
                  <a:pt x="6308075" y="5755968"/>
                </a:lnTo>
                <a:lnTo>
                  <a:pt x="6313855" y="5758133"/>
                </a:lnTo>
                <a:cubicBezTo>
                  <a:pt x="6321454" y="5760521"/>
                  <a:pt x="6329151" y="5762258"/>
                  <a:pt x="6337048" y="5762696"/>
                </a:cubicBezTo>
                <a:lnTo>
                  <a:pt x="6308075" y="5755968"/>
                </a:lnTo>
                <a:lnTo>
                  <a:pt x="6291385" y="5749714"/>
                </a:lnTo>
                <a:lnTo>
                  <a:pt x="6276197" y="5743764"/>
                </a:lnTo>
                <a:lnTo>
                  <a:pt x="6274406" y="5743345"/>
                </a:lnTo>
                <a:lnTo>
                  <a:pt x="6268613" y="5741171"/>
                </a:lnTo>
                <a:cubicBezTo>
                  <a:pt x="6260996" y="5738770"/>
                  <a:pt x="6253273" y="5737013"/>
                  <a:pt x="6245343" y="5736549"/>
                </a:cubicBezTo>
                <a:close/>
                <a:moveTo>
                  <a:pt x="6558837" y="5706717"/>
                </a:moveTo>
                <a:cubicBezTo>
                  <a:pt x="6548970" y="5706068"/>
                  <a:pt x="6539355" y="5706473"/>
                  <a:pt x="6529984" y="5708163"/>
                </a:cubicBezTo>
                <a:lnTo>
                  <a:pt x="6589207" y="5711593"/>
                </a:lnTo>
                <a:cubicBezTo>
                  <a:pt x="6578825" y="5709068"/>
                  <a:pt x="6568705" y="5707366"/>
                  <a:pt x="6558837" y="5706717"/>
                </a:cubicBezTo>
                <a:close/>
                <a:moveTo>
                  <a:pt x="4834454" y="5646059"/>
                </a:moveTo>
                <a:cubicBezTo>
                  <a:pt x="4849504" y="5662538"/>
                  <a:pt x="4866316" y="5668776"/>
                  <a:pt x="4883986" y="5670301"/>
                </a:cubicBezTo>
                <a:lnTo>
                  <a:pt x="4858238" y="5663787"/>
                </a:lnTo>
                <a:cubicBezTo>
                  <a:pt x="4849945" y="5659978"/>
                  <a:pt x="4841980" y="5654298"/>
                  <a:pt x="4834454" y="5646059"/>
                </a:cubicBezTo>
                <a:close/>
                <a:moveTo>
                  <a:pt x="5056443" y="5643725"/>
                </a:moveTo>
                <a:lnTo>
                  <a:pt x="5072588" y="5644505"/>
                </a:lnTo>
                <a:cubicBezTo>
                  <a:pt x="5078053" y="5645963"/>
                  <a:pt x="5083590" y="5648726"/>
                  <a:pt x="5089162" y="5653107"/>
                </a:cubicBezTo>
                <a:cubicBezTo>
                  <a:pt x="5078019" y="5644344"/>
                  <a:pt x="5067015" y="5642058"/>
                  <a:pt x="5056443" y="5643725"/>
                </a:cubicBezTo>
                <a:close/>
                <a:moveTo>
                  <a:pt x="739852" y="5343843"/>
                </a:moveTo>
                <a:cubicBezTo>
                  <a:pt x="733899" y="5350392"/>
                  <a:pt x="728660" y="5358013"/>
                  <a:pt x="724278" y="5365062"/>
                </a:cubicBezTo>
                <a:cubicBezTo>
                  <a:pt x="719849" y="5372206"/>
                  <a:pt x="714527" y="5377552"/>
                  <a:pt x="708621" y="5381222"/>
                </a:cubicBezTo>
                <a:lnTo>
                  <a:pt x="691439" y="5386697"/>
                </a:lnTo>
                <a:lnTo>
                  <a:pt x="708622" y="5381222"/>
                </a:lnTo>
                <a:cubicBezTo>
                  <a:pt x="714527" y="5377552"/>
                  <a:pt x="719849" y="5372206"/>
                  <a:pt x="724279" y="5365062"/>
                </a:cubicBezTo>
                <a:cubicBezTo>
                  <a:pt x="728660" y="5358013"/>
                  <a:pt x="733899" y="5350392"/>
                  <a:pt x="739852" y="5343843"/>
                </a:cubicBezTo>
                <a:close/>
                <a:moveTo>
                  <a:pt x="8934151" y="5275333"/>
                </a:moveTo>
                <a:cubicBezTo>
                  <a:pt x="8940248" y="5280573"/>
                  <a:pt x="8947058" y="5285906"/>
                  <a:pt x="8954249" y="5290264"/>
                </a:cubicBezTo>
                <a:lnTo>
                  <a:pt x="8962389" y="5293563"/>
                </a:lnTo>
                <a:lnTo>
                  <a:pt x="8954250" y="5290264"/>
                </a:lnTo>
                <a:cubicBezTo>
                  <a:pt x="8947058" y="5285906"/>
                  <a:pt x="8940248" y="5280573"/>
                  <a:pt x="8934151" y="5275333"/>
                </a:cubicBezTo>
                <a:close/>
                <a:moveTo>
                  <a:pt x="2314816" y="5273737"/>
                </a:moveTo>
                <a:cubicBezTo>
                  <a:pt x="2309720" y="5274714"/>
                  <a:pt x="2304339" y="5276762"/>
                  <a:pt x="2300909" y="5279143"/>
                </a:cubicBezTo>
                <a:cubicBezTo>
                  <a:pt x="2267856" y="5302385"/>
                  <a:pt x="2242281" y="5314291"/>
                  <a:pt x="2216515" y="5314887"/>
                </a:cubicBezTo>
                <a:cubicBezTo>
                  <a:pt x="2242281" y="5314291"/>
                  <a:pt x="2267856" y="5302385"/>
                  <a:pt x="2300910" y="5279143"/>
                </a:cubicBezTo>
                <a:close/>
                <a:moveTo>
                  <a:pt x="1916629" y="5252000"/>
                </a:moveTo>
                <a:lnTo>
                  <a:pt x="1907132" y="5255330"/>
                </a:lnTo>
                <a:lnTo>
                  <a:pt x="1866619" y="5265015"/>
                </a:lnTo>
                <a:lnTo>
                  <a:pt x="1907133" y="5255330"/>
                </a:lnTo>
                <a:close/>
                <a:moveTo>
                  <a:pt x="2058204" y="5241232"/>
                </a:moveTo>
                <a:cubicBezTo>
                  <a:pt x="2076636" y="5242946"/>
                  <a:pt x="2095174" y="5243803"/>
                  <a:pt x="2108194" y="5255939"/>
                </a:cubicBezTo>
                <a:cubicBezTo>
                  <a:pt x="2095175" y="5243803"/>
                  <a:pt x="2076636" y="5242946"/>
                  <a:pt x="2058204" y="5241232"/>
                </a:cubicBezTo>
                <a:close/>
                <a:moveTo>
                  <a:pt x="0" y="0"/>
                </a:moveTo>
                <a:lnTo>
                  <a:pt x="12191456" y="0"/>
                </a:lnTo>
                <a:lnTo>
                  <a:pt x="12191456" y="873938"/>
                </a:lnTo>
                <a:lnTo>
                  <a:pt x="12192000" y="873938"/>
                </a:lnTo>
                <a:lnTo>
                  <a:pt x="12192000" y="3249107"/>
                </a:lnTo>
                <a:cubicBezTo>
                  <a:pt x="12192000" y="3264730"/>
                  <a:pt x="12192000" y="3274255"/>
                  <a:pt x="12192000" y="3283970"/>
                </a:cubicBezTo>
                <a:lnTo>
                  <a:pt x="12192000" y="3681702"/>
                </a:lnTo>
                <a:lnTo>
                  <a:pt x="12160947" y="3710323"/>
                </a:lnTo>
                <a:cubicBezTo>
                  <a:pt x="12118083" y="3731849"/>
                  <a:pt x="12072360" y="3751282"/>
                  <a:pt x="12026448" y="3770523"/>
                </a:cubicBezTo>
                <a:cubicBezTo>
                  <a:pt x="12013114" y="3776049"/>
                  <a:pt x="11998443" y="3779097"/>
                  <a:pt x="11986443" y="3786526"/>
                </a:cubicBezTo>
                <a:cubicBezTo>
                  <a:pt x="11931195" y="3820436"/>
                  <a:pt x="11877664" y="3857014"/>
                  <a:pt x="11821656" y="3889591"/>
                </a:cubicBezTo>
                <a:cubicBezTo>
                  <a:pt x="11763931" y="3923310"/>
                  <a:pt x="11712304" y="3963126"/>
                  <a:pt x="11672489" y="4017039"/>
                </a:cubicBezTo>
                <a:cubicBezTo>
                  <a:pt x="11635529" y="4067143"/>
                  <a:pt x="11599714" y="4118007"/>
                  <a:pt x="11562947" y="4168300"/>
                </a:cubicBezTo>
                <a:cubicBezTo>
                  <a:pt x="11553613" y="4181065"/>
                  <a:pt x="11545039" y="4196115"/>
                  <a:pt x="11532275" y="4204307"/>
                </a:cubicBezTo>
                <a:cubicBezTo>
                  <a:pt x="11505795" y="4221452"/>
                  <a:pt x="11476838" y="4235359"/>
                  <a:pt x="11448453" y="4249457"/>
                </a:cubicBezTo>
                <a:cubicBezTo>
                  <a:pt x="11424069" y="4261459"/>
                  <a:pt x="11398160" y="4270411"/>
                  <a:pt x="11374346" y="4283366"/>
                </a:cubicBezTo>
                <a:cubicBezTo>
                  <a:pt x="11355296" y="4293655"/>
                  <a:pt x="11338339" y="4307943"/>
                  <a:pt x="11320623" y="4320897"/>
                </a:cubicBezTo>
                <a:cubicBezTo>
                  <a:pt x="11305192" y="4332136"/>
                  <a:pt x="11288238" y="4341852"/>
                  <a:pt x="11275283" y="4355378"/>
                </a:cubicBezTo>
                <a:cubicBezTo>
                  <a:pt x="11243658" y="4388145"/>
                  <a:pt x="11211843" y="4420340"/>
                  <a:pt x="11172600" y="4444536"/>
                </a:cubicBezTo>
                <a:cubicBezTo>
                  <a:pt x="11133927" y="4468538"/>
                  <a:pt x="11097350" y="4495401"/>
                  <a:pt x="11058869" y="4519786"/>
                </a:cubicBezTo>
                <a:cubicBezTo>
                  <a:pt x="11021146" y="4543599"/>
                  <a:pt x="10987046" y="4569697"/>
                  <a:pt x="10967423" y="4611991"/>
                </a:cubicBezTo>
                <a:cubicBezTo>
                  <a:pt x="10958661" y="4630659"/>
                  <a:pt x="10946279" y="4651044"/>
                  <a:pt x="10929704" y="4661903"/>
                </a:cubicBezTo>
                <a:cubicBezTo>
                  <a:pt x="10906081" y="4677334"/>
                  <a:pt x="10876171" y="4682859"/>
                  <a:pt x="10850453" y="4696003"/>
                </a:cubicBezTo>
                <a:cubicBezTo>
                  <a:pt x="10820162" y="4711434"/>
                  <a:pt x="10785111" y="4724770"/>
                  <a:pt x="10764534" y="4749345"/>
                </a:cubicBezTo>
                <a:cubicBezTo>
                  <a:pt x="10746246" y="4771255"/>
                  <a:pt x="10727767" y="4788399"/>
                  <a:pt x="10703573" y="4802305"/>
                </a:cubicBezTo>
                <a:cubicBezTo>
                  <a:pt x="10686617" y="4812022"/>
                  <a:pt x="10674046" y="4829738"/>
                  <a:pt x="10656519" y="4837740"/>
                </a:cubicBezTo>
                <a:cubicBezTo>
                  <a:pt x="10633467" y="4848409"/>
                  <a:pt x="10610225" y="4856791"/>
                  <a:pt x="10590031" y="4873366"/>
                </a:cubicBezTo>
                <a:cubicBezTo>
                  <a:pt x="10569075" y="4890510"/>
                  <a:pt x="10545263" y="4904036"/>
                  <a:pt x="10523354" y="4920039"/>
                </a:cubicBezTo>
                <a:cubicBezTo>
                  <a:pt x="10511734" y="4928611"/>
                  <a:pt x="10502208" y="4939851"/>
                  <a:pt x="10490969" y="4948806"/>
                </a:cubicBezTo>
                <a:cubicBezTo>
                  <a:pt x="10470394" y="4965188"/>
                  <a:pt x="10449438" y="4981191"/>
                  <a:pt x="10428291" y="4996622"/>
                </a:cubicBezTo>
                <a:cubicBezTo>
                  <a:pt x="10407146" y="5012055"/>
                  <a:pt x="10386952" y="5029961"/>
                  <a:pt x="10363709" y="5041201"/>
                </a:cubicBezTo>
                <a:cubicBezTo>
                  <a:pt x="10324086" y="5060251"/>
                  <a:pt x="10280840" y="5071682"/>
                  <a:pt x="10242357" y="5092257"/>
                </a:cubicBezTo>
                <a:cubicBezTo>
                  <a:pt x="10203304" y="5113211"/>
                  <a:pt x="10166536" y="5139503"/>
                  <a:pt x="10131863" y="5167315"/>
                </a:cubicBezTo>
                <a:cubicBezTo>
                  <a:pt x="10104430" y="5189224"/>
                  <a:pt x="10078713" y="5210943"/>
                  <a:pt x="10044230" y="5222182"/>
                </a:cubicBezTo>
                <a:cubicBezTo>
                  <a:pt x="10024990" y="5228470"/>
                  <a:pt x="10004797" y="5242186"/>
                  <a:pt x="9993175" y="5258189"/>
                </a:cubicBezTo>
                <a:cubicBezTo>
                  <a:pt x="9968027" y="5293049"/>
                  <a:pt x="9935832" y="5317626"/>
                  <a:pt x="9899446" y="5338582"/>
                </a:cubicBezTo>
                <a:cubicBezTo>
                  <a:pt x="9850865" y="5366776"/>
                  <a:pt x="9802858" y="5395543"/>
                  <a:pt x="9754088" y="5423166"/>
                </a:cubicBezTo>
                <a:cubicBezTo>
                  <a:pt x="9725323" y="5439551"/>
                  <a:pt x="9696749" y="5456885"/>
                  <a:pt x="9666265" y="5468888"/>
                </a:cubicBezTo>
                <a:cubicBezTo>
                  <a:pt x="9603971" y="5493655"/>
                  <a:pt x="9540152" y="5514799"/>
                  <a:pt x="9477283" y="5537851"/>
                </a:cubicBezTo>
                <a:cubicBezTo>
                  <a:pt x="9456709" y="5545280"/>
                  <a:pt x="9437278" y="5555949"/>
                  <a:pt x="9416321" y="5562426"/>
                </a:cubicBezTo>
                <a:cubicBezTo>
                  <a:pt x="9393650" y="5569475"/>
                  <a:pt x="9369267" y="5571571"/>
                  <a:pt x="9346597" y="5578619"/>
                </a:cubicBezTo>
                <a:cubicBezTo>
                  <a:pt x="9308875" y="5590240"/>
                  <a:pt x="9272298" y="5605101"/>
                  <a:pt x="9234579" y="5616911"/>
                </a:cubicBezTo>
                <a:cubicBezTo>
                  <a:pt x="9161805" y="5639582"/>
                  <a:pt x="9088840" y="5661299"/>
                  <a:pt x="9015878" y="5682826"/>
                </a:cubicBezTo>
                <a:cubicBezTo>
                  <a:pt x="9000257" y="5687399"/>
                  <a:pt x="8983301" y="5687970"/>
                  <a:pt x="8967871" y="5692923"/>
                </a:cubicBezTo>
                <a:cubicBezTo>
                  <a:pt x="8926911" y="5706259"/>
                  <a:pt x="8886142" y="5720736"/>
                  <a:pt x="8845565" y="5735407"/>
                </a:cubicBezTo>
                <a:cubicBezTo>
                  <a:pt x="8820990" y="5744361"/>
                  <a:pt x="8796985" y="5755409"/>
                  <a:pt x="8772219" y="5763982"/>
                </a:cubicBezTo>
                <a:cubicBezTo>
                  <a:pt x="8752407" y="5770840"/>
                  <a:pt x="8732023" y="5776174"/>
                  <a:pt x="8711448" y="5780366"/>
                </a:cubicBezTo>
                <a:cubicBezTo>
                  <a:pt x="8693731" y="5783986"/>
                  <a:pt x="8675253" y="5783603"/>
                  <a:pt x="8657726" y="5787986"/>
                </a:cubicBezTo>
                <a:cubicBezTo>
                  <a:pt x="8610288" y="5799797"/>
                  <a:pt x="8563425" y="5813133"/>
                  <a:pt x="8516369" y="5825705"/>
                </a:cubicBezTo>
                <a:cubicBezTo>
                  <a:pt x="8497511" y="5830659"/>
                  <a:pt x="8478269" y="5834280"/>
                  <a:pt x="8459979" y="5840566"/>
                </a:cubicBezTo>
                <a:cubicBezTo>
                  <a:pt x="8411019" y="5857141"/>
                  <a:pt x="8362822" y="5875999"/>
                  <a:pt x="8313671" y="5891622"/>
                </a:cubicBezTo>
                <a:cubicBezTo>
                  <a:pt x="8272903" y="5904576"/>
                  <a:pt x="8230992" y="5913910"/>
                  <a:pt x="8189651" y="5925341"/>
                </a:cubicBezTo>
                <a:cubicBezTo>
                  <a:pt x="8172124" y="5930295"/>
                  <a:pt x="8155359" y="5937343"/>
                  <a:pt x="8137835" y="5941534"/>
                </a:cubicBezTo>
                <a:cubicBezTo>
                  <a:pt x="8098590" y="5951059"/>
                  <a:pt x="8058774" y="5959059"/>
                  <a:pt x="8019339" y="5968586"/>
                </a:cubicBezTo>
                <a:cubicBezTo>
                  <a:pt x="7996859" y="5974110"/>
                  <a:pt x="7975142" y="5984017"/>
                  <a:pt x="7952280" y="5987637"/>
                </a:cubicBezTo>
                <a:cubicBezTo>
                  <a:pt x="7897987" y="5996209"/>
                  <a:pt x="7843311" y="6002305"/>
                  <a:pt x="7788636" y="6009163"/>
                </a:cubicBezTo>
                <a:cubicBezTo>
                  <a:pt x="7732247" y="6016211"/>
                  <a:pt x="7676047" y="6023642"/>
                  <a:pt x="7619655" y="6029928"/>
                </a:cubicBezTo>
                <a:cubicBezTo>
                  <a:pt x="7588795" y="6033168"/>
                  <a:pt x="7557742" y="6033738"/>
                  <a:pt x="7526880" y="6036786"/>
                </a:cubicBezTo>
                <a:cubicBezTo>
                  <a:pt x="7499828" y="6039455"/>
                  <a:pt x="7472967" y="6044407"/>
                  <a:pt x="7445916" y="6047647"/>
                </a:cubicBezTo>
                <a:cubicBezTo>
                  <a:pt x="7422483" y="6050313"/>
                  <a:pt x="7398860" y="6051837"/>
                  <a:pt x="7375428" y="6054505"/>
                </a:cubicBezTo>
                <a:cubicBezTo>
                  <a:pt x="7337899" y="6058885"/>
                  <a:pt x="7300559" y="6063839"/>
                  <a:pt x="7263220" y="6068411"/>
                </a:cubicBezTo>
                <a:cubicBezTo>
                  <a:pt x="7247599" y="6070126"/>
                  <a:pt x="7231214" y="6074888"/>
                  <a:pt x="7216547" y="6072032"/>
                </a:cubicBezTo>
                <a:cubicBezTo>
                  <a:pt x="7179587" y="6064791"/>
                  <a:pt x="7143199" y="6066887"/>
                  <a:pt x="7106432" y="6071840"/>
                </a:cubicBezTo>
                <a:cubicBezTo>
                  <a:pt x="7093860" y="6073555"/>
                  <a:pt x="7080334" y="6073174"/>
                  <a:pt x="7068141" y="6069936"/>
                </a:cubicBezTo>
                <a:cubicBezTo>
                  <a:pt x="7043184" y="6063457"/>
                  <a:pt x="7018991" y="6054313"/>
                  <a:pt x="6994415" y="6046313"/>
                </a:cubicBezTo>
                <a:cubicBezTo>
                  <a:pt x="6991747" y="6045361"/>
                  <a:pt x="6988509" y="6045169"/>
                  <a:pt x="6985653" y="6044599"/>
                </a:cubicBezTo>
                <a:cubicBezTo>
                  <a:pt x="6969457" y="6041359"/>
                  <a:pt x="6953457" y="6038120"/>
                  <a:pt x="6937263" y="6035263"/>
                </a:cubicBezTo>
                <a:cubicBezTo>
                  <a:pt x="6928501" y="6033738"/>
                  <a:pt x="6919547" y="6033549"/>
                  <a:pt x="6910782" y="6032214"/>
                </a:cubicBezTo>
                <a:cubicBezTo>
                  <a:pt x="6876872" y="6026880"/>
                  <a:pt x="6839534" y="6035834"/>
                  <a:pt x="6810195" y="6012784"/>
                </a:cubicBezTo>
                <a:cubicBezTo>
                  <a:pt x="6791144" y="5997923"/>
                  <a:pt x="6772665" y="6001353"/>
                  <a:pt x="6752283" y="6003639"/>
                </a:cubicBezTo>
                <a:cubicBezTo>
                  <a:pt x="6736851" y="6005353"/>
                  <a:pt x="6721038" y="6004782"/>
                  <a:pt x="6705417" y="6004974"/>
                </a:cubicBezTo>
                <a:cubicBezTo>
                  <a:pt x="6677984" y="6005543"/>
                  <a:pt x="6650551" y="6005735"/>
                  <a:pt x="6623118" y="6006687"/>
                </a:cubicBezTo>
                <a:cubicBezTo>
                  <a:pt x="6614353" y="6007067"/>
                  <a:pt x="6605401" y="6011832"/>
                  <a:pt x="6596828" y="6011070"/>
                </a:cubicBezTo>
                <a:cubicBezTo>
                  <a:pt x="6557201" y="6007449"/>
                  <a:pt x="6517576" y="6001734"/>
                  <a:pt x="6477951" y="5998495"/>
                </a:cubicBezTo>
                <a:cubicBezTo>
                  <a:pt x="6455472" y="5996591"/>
                  <a:pt x="6432420" y="6000209"/>
                  <a:pt x="6410131" y="5997543"/>
                </a:cubicBezTo>
                <a:cubicBezTo>
                  <a:pt x="6384414" y="5994495"/>
                  <a:pt x="6359268" y="5986685"/>
                  <a:pt x="6333739" y="5981920"/>
                </a:cubicBezTo>
                <a:cubicBezTo>
                  <a:pt x="6326691" y="5980589"/>
                  <a:pt x="6318880" y="5982303"/>
                  <a:pt x="6311449" y="5982682"/>
                </a:cubicBezTo>
                <a:cubicBezTo>
                  <a:pt x="6303068" y="5983064"/>
                  <a:pt x="6294876" y="5983826"/>
                  <a:pt x="6286493" y="5984017"/>
                </a:cubicBezTo>
                <a:cubicBezTo>
                  <a:pt x="6260964" y="5984399"/>
                  <a:pt x="6235437" y="5983826"/>
                  <a:pt x="6209909" y="5985161"/>
                </a:cubicBezTo>
                <a:cubicBezTo>
                  <a:pt x="6194288" y="5985922"/>
                  <a:pt x="6177905" y="5993733"/>
                  <a:pt x="6163425" y="5990874"/>
                </a:cubicBezTo>
                <a:cubicBezTo>
                  <a:pt x="6133897" y="5985351"/>
                  <a:pt x="6104368" y="5997733"/>
                  <a:pt x="6074842" y="5987447"/>
                </a:cubicBezTo>
                <a:cubicBezTo>
                  <a:pt x="6065695" y="5984399"/>
                  <a:pt x="6053124" y="5992019"/>
                  <a:pt x="6042072" y="5992399"/>
                </a:cubicBezTo>
                <a:cubicBezTo>
                  <a:pt x="6014449" y="5993351"/>
                  <a:pt x="5986828" y="5993161"/>
                  <a:pt x="5959204" y="5992971"/>
                </a:cubicBezTo>
                <a:cubicBezTo>
                  <a:pt x="5934438" y="5992781"/>
                  <a:pt x="5908719" y="5995447"/>
                  <a:pt x="5884906" y="5990113"/>
                </a:cubicBezTo>
                <a:cubicBezTo>
                  <a:pt x="5859949" y="5984399"/>
                  <a:pt x="5837471" y="5985161"/>
                  <a:pt x="5813275" y="5991637"/>
                </a:cubicBezTo>
                <a:cubicBezTo>
                  <a:pt x="5796702" y="5996019"/>
                  <a:pt x="5779174" y="5996591"/>
                  <a:pt x="5762029" y="5997923"/>
                </a:cubicBezTo>
                <a:cubicBezTo>
                  <a:pt x="5743551" y="5999447"/>
                  <a:pt x="5723166" y="5995447"/>
                  <a:pt x="5706401" y="6001734"/>
                </a:cubicBezTo>
                <a:cubicBezTo>
                  <a:pt x="5656488" y="6020403"/>
                  <a:pt x="5605244" y="6024403"/>
                  <a:pt x="5553045" y="6024403"/>
                </a:cubicBezTo>
                <a:cubicBezTo>
                  <a:pt x="5543518" y="6024403"/>
                  <a:pt x="5533802" y="6021738"/>
                  <a:pt x="5524660" y="6018880"/>
                </a:cubicBezTo>
                <a:cubicBezTo>
                  <a:pt x="5471316" y="6001734"/>
                  <a:pt x="5417784" y="6003257"/>
                  <a:pt x="5363491" y="6013736"/>
                </a:cubicBezTo>
                <a:cubicBezTo>
                  <a:pt x="5352250" y="6016022"/>
                  <a:pt x="5339677" y="6016403"/>
                  <a:pt x="5328438" y="6014118"/>
                </a:cubicBezTo>
                <a:cubicBezTo>
                  <a:pt x="5296812" y="6007449"/>
                  <a:pt x="5266141" y="5996399"/>
                  <a:pt x="5234326" y="5991637"/>
                </a:cubicBezTo>
                <a:cubicBezTo>
                  <a:pt x="5181748" y="5983826"/>
                  <a:pt x="5136216" y="6010115"/>
                  <a:pt x="5089162" y="6027262"/>
                </a:cubicBezTo>
                <a:cubicBezTo>
                  <a:pt x="5044391" y="6043455"/>
                  <a:pt x="5006292" y="6080032"/>
                  <a:pt x="4953328" y="6071840"/>
                </a:cubicBezTo>
                <a:cubicBezTo>
                  <a:pt x="4947996" y="6071078"/>
                  <a:pt x="4942089" y="6076222"/>
                  <a:pt x="4936184" y="6077555"/>
                </a:cubicBezTo>
                <a:cubicBezTo>
                  <a:pt x="4919991" y="6081176"/>
                  <a:pt x="4903799" y="6085555"/>
                  <a:pt x="4887415" y="6087272"/>
                </a:cubicBezTo>
                <a:cubicBezTo>
                  <a:pt x="4867412" y="6089558"/>
                  <a:pt x="4847027" y="6088797"/>
                  <a:pt x="4827024" y="6090701"/>
                </a:cubicBezTo>
                <a:cubicBezTo>
                  <a:pt x="4814165" y="6091844"/>
                  <a:pt x="4801401" y="6093939"/>
                  <a:pt x="4788661" y="6095749"/>
                </a:cubicBezTo>
                <a:lnTo>
                  <a:pt x="4785776" y="6096000"/>
                </a:lnTo>
                <a:lnTo>
                  <a:pt x="4726469" y="6096000"/>
                </a:lnTo>
                <a:lnTo>
                  <a:pt x="4719697" y="6095130"/>
                </a:lnTo>
                <a:cubicBezTo>
                  <a:pt x="4709481" y="6092939"/>
                  <a:pt x="4699289" y="6090320"/>
                  <a:pt x="4689098" y="6088605"/>
                </a:cubicBezTo>
                <a:cubicBezTo>
                  <a:pt x="4660331" y="6083842"/>
                  <a:pt x="4628705" y="6085176"/>
                  <a:pt x="4603368" y="6072984"/>
                </a:cubicBezTo>
                <a:cubicBezTo>
                  <a:pt x="4576318" y="6060029"/>
                  <a:pt x="4550599" y="6054123"/>
                  <a:pt x="4522596" y="6058123"/>
                </a:cubicBezTo>
                <a:cubicBezTo>
                  <a:pt x="4513260" y="6059457"/>
                  <a:pt x="4501257" y="6067459"/>
                  <a:pt x="4497068" y="6075649"/>
                </a:cubicBezTo>
                <a:cubicBezTo>
                  <a:pt x="4487731" y="6093938"/>
                  <a:pt x="4474969" y="6097178"/>
                  <a:pt x="4457632" y="6090890"/>
                </a:cubicBezTo>
                <a:cubicBezTo>
                  <a:pt x="4442581" y="6085555"/>
                  <a:pt x="4424104" y="6082890"/>
                  <a:pt x="4413817" y="6072601"/>
                </a:cubicBezTo>
                <a:cubicBezTo>
                  <a:pt x="4384668" y="6043455"/>
                  <a:pt x="4347518" y="6042503"/>
                  <a:pt x="4311323" y="6034693"/>
                </a:cubicBezTo>
                <a:cubicBezTo>
                  <a:pt x="4289227" y="6029928"/>
                  <a:pt x="4268649" y="6029738"/>
                  <a:pt x="4246551" y="6032976"/>
                </a:cubicBezTo>
                <a:cubicBezTo>
                  <a:pt x="4198546" y="6040216"/>
                  <a:pt x="4151870" y="6029928"/>
                  <a:pt x="4105766" y="6016784"/>
                </a:cubicBezTo>
                <a:cubicBezTo>
                  <a:pt x="4075285" y="6008022"/>
                  <a:pt x="4044043" y="6002687"/>
                  <a:pt x="4013753" y="5993733"/>
                </a:cubicBezTo>
                <a:cubicBezTo>
                  <a:pt x="3991083" y="5986874"/>
                  <a:pt x="3968414" y="5978682"/>
                  <a:pt x="3947648" y="5967634"/>
                </a:cubicBezTo>
                <a:cubicBezTo>
                  <a:pt x="3917546" y="5951440"/>
                  <a:pt x="3891259" y="5927055"/>
                  <a:pt x="3852966" y="5933533"/>
                </a:cubicBezTo>
                <a:cubicBezTo>
                  <a:pt x="3819245" y="5939247"/>
                  <a:pt x="3788766" y="5927247"/>
                  <a:pt x="3757902" y="5915816"/>
                </a:cubicBezTo>
                <a:cubicBezTo>
                  <a:pt x="3735231" y="5907434"/>
                  <a:pt x="3712565" y="5898859"/>
                  <a:pt x="3689131" y="5893526"/>
                </a:cubicBezTo>
                <a:cubicBezTo>
                  <a:pt x="3661315" y="5887239"/>
                  <a:pt x="3629882" y="5889907"/>
                  <a:pt x="3605116" y="5878285"/>
                </a:cubicBezTo>
                <a:cubicBezTo>
                  <a:pt x="3579206" y="5866093"/>
                  <a:pt x="3557682" y="5874285"/>
                  <a:pt x="3534629" y="5877715"/>
                </a:cubicBezTo>
                <a:cubicBezTo>
                  <a:pt x="3497862" y="5883049"/>
                  <a:pt x="3461282" y="5892955"/>
                  <a:pt x="3424135" y="5880382"/>
                </a:cubicBezTo>
                <a:cubicBezTo>
                  <a:pt x="3378986" y="5865141"/>
                  <a:pt x="3334216" y="5848758"/>
                  <a:pt x="3288877" y="5834280"/>
                </a:cubicBezTo>
                <a:cubicBezTo>
                  <a:pt x="3271348" y="5828753"/>
                  <a:pt x="3252492" y="5826467"/>
                  <a:pt x="3234202" y="5823991"/>
                </a:cubicBezTo>
                <a:cubicBezTo>
                  <a:pt x="3216867" y="5821895"/>
                  <a:pt x="3196102" y="5827230"/>
                  <a:pt x="3182763" y="5819229"/>
                </a:cubicBezTo>
                <a:cubicBezTo>
                  <a:pt x="3148472" y="5798655"/>
                  <a:pt x="3113231" y="5788558"/>
                  <a:pt x="3073604" y="5788558"/>
                </a:cubicBezTo>
                <a:cubicBezTo>
                  <a:pt x="3058743" y="5788558"/>
                  <a:pt x="3044264" y="5779984"/>
                  <a:pt x="3029216" y="5778459"/>
                </a:cubicBezTo>
                <a:cubicBezTo>
                  <a:pt x="3008639" y="5776555"/>
                  <a:pt x="2985016" y="5771411"/>
                  <a:pt x="2967110" y="5778651"/>
                </a:cubicBezTo>
                <a:cubicBezTo>
                  <a:pt x="2925008" y="5795797"/>
                  <a:pt x="2890910" y="5781507"/>
                  <a:pt x="2854140" y="5764553"/>
                </a:cubicBezTo>
                <a:cubicBezTo>
                  <a:pt x="2817943" y="5747789"/>
                  <a:pt x="2779842" y="5734455"/>
                  <a:pt x="2741360" y="5723403"/>
                </a:cubicBezTo>
                <a:cubicBezTo>
                  <a:pt x="2726882" y="5719403"/>
                  <a:pt x="2709548" y="5726072"/>
                  <a:pt x="2693543" y="5727405"/>
                </a:cubicBezTo>
                <a:cubicBezTo>
                  <a:pt x="2687827" y="5727786"/>
                  <a:pt x="2681540" y="5728358"/>
                  <a:pt x="2676398" y="5726453"/>
                </a:cubicBezTo>
                <a:cubicBezTo>
                  <a:pt x="2626677" y="5708163"/>
                  <a:pt x="2576191" y="5694257"/>
                  <a:pt x="2522279" y="5703782"/>
                </a:cubicBezTo>
                <a:cubicBezTo>
                  <a:pt x="2517327" y="5704735"/>
                  <a:pt x="2511800" y="5702639"/>
                  <a:pt x="2506847" y="5701305"/>
                </a:cubicBezTo>
                <a:cubicBezTo>
                  <a:pt x="2482652" y="5694447"/>
                  <a:pt x="2459029" y="5683589"/>
                  <a:pt x="2434456" y="5681112"/>
                </a:cubicBezTo>
                <a:cubicBezTo>
                  <a:pt x="2373874" y="5675016"/>
                  <a:pt x="2312915" y="5672538"/>
                  <a:pt x="2251948" y="5668538"/>
                </a:cubicBezTo>
                <a:cubicBezTo>
                  <a:pt x="2248138" y="5668349"/>
                  <a:pt x="2244137" y="5668349"/>
                  <a:pt x="2240710" y="5667014"/>
                </a:cubicBezTo>
                <a:cubicBezTo>
                  <a:pt x="2218229" y="5658822"/>
                  <a:pt x="2198608" y="5661490"/>
                  <a:pt x="2179556" y="5677111"/>
                </a:cubicBezTo>
                <a:cubicBezTo>
                  <a:pt x="2171173" y="5683969"/>
                  <a:pt x="2159743" y="5687589"/>
                  <a:pt x="2149267" y="5691399"/>
                </a:cubicBezTo>
                <a:cubicBezTo>
                  <a:pt x="2133834" y="5697115"/>
                  <a:pt x="2118023" y="5702639"/>
                  <a:pt x="2102021" y="5706259"/>
                </a:cubicBezTo>
                <a:cubicBezTo>
                  <a:pt x="2086208" y="5709688"/>
                  <a:pt x="2069254" y="5714449"/>
                  <a:pt x="2054013" y="5711784"/>
                </a:cubicBezTo>
                <a:cubicBezTo>
                  <a:pt x="2026581" y="5707022"/>
                  <a:pt x="2000479" y="5696353"/>
                  <a:pt x="1973429" y="5689303"/>
                </a:cubicBezTo>
                <a:cubicBezTo>
                  <a:pt x="1964094" y="5686826"/>
                  <a:pt x="1953806" y="5687209"/>
                  <a:pt x="1944092" y="5687017"/>
                </a:cubicBezTo>
                <a:cubicBezTo>
                  <a:pt x="1921800" y="5686447"/>
                  <a:pt x="1898940" y="5691971"/>
                  <a:pt x="1878748" y="5676159"/>
                </a:cubicBezTo>
                <a:cubicBezTo>
                  <a:pt x="1860079" y="5661299"/>
                  <a:pt x="1841216" y="5665680"/>
                  <a:pt x="1821596" y="5676920"/>
                </a:cubicBezTo>
                <a:cubicBezTo>
                  <a:pt x="1807497" y="5684922"/>
                  <a:pt x="1791496" y="5691209"/>
                  <a:pt x="1775684" y="5694257"/>
                </a:cubicBezTo>
                <a:cubicBezTo>
                  <a:pt x="1753965" y="5698447"/>
                  <a:pt x="1732439" y="5700163"/>
                  <a:pt x="1709006" y="5697685"/>
                </a:cubicBezTo>
                <a:cubicBezTo>
                  <a:pt x="1692431" y="5695971"/>
                  <a:pt x="1678904" y="5695209"/>
                  <a:pt x="1665950" y="5685113"/>
                </a:cubicBezTo>
                <a:cubicBezTo>
                  <a:pt x="1663856" y="5683589"/>
                  <a:pt x="1660046" y="5683207"/>
                  <a:pt x="1657188" y="5683399"/>
                </a:cubicBezTo>
                <a:cubicBezTo>
                  <a:pt x="1619658" y="5686637"/>
                  <a:pt x="1582510" y="5684922"/>
                  <a:pt x="1544598" y="5682634"/>
                </a:cubicBezTo>
                <a:cubicBezTo>
                  <a:pt x="1496403" y="5679589"/>
                  <a:pt x="1445725" y="5688541"/>
                  <a:pt x="1404006" y="5720546"/>
                </a:cubicBezTo>
                <a:cubicBezTo>
                  <a:pt x="1397909" y="5725310"/>
                  <a:pt x="1388765" y="5727405"/>
                  <a:pt x="1380762" y="5728549"/>
                </a:cubicBezTo>
                <a:cubicBezTo>
                  <a:pt x="1343044" y="5733501"/>
                  <a:pt x="1305132" y="5736930"/>
                  <a:pt x="1267411" y="5742455"/>
                </a:cubicBezTo>
                <a:cubicBezTo>
                  <a:pt x="1246837" y="5745503"/>
                  <a:pt x="1225310" y="5748170"/>
                  <a:pt x="1206641" y="5756553"/>
                </a:cubicBezTo>
                <a:cubicBezTo>
                  <a:pt x="1188354" y="5764743"/>
                  <a:pt x="1173681" y="5774459"/>
                  <a:pt x="1162823" y="5757315"/>
                </a:cubicBezTo>
                <a:cubicBezTo>
                  <a:pt x="1143394" y="5766459"/>
                  <a:pt x="1126437" y="5774080"/>
                  <a:pt x="1109865" y="5782270"/>
                </a:cubicBezTo>
                <a:cubicBezTo>
                  <a:pt x="1103767" y="5785318"/>
                  <a:pt x="1098623" y="5790272"/>
                  <a:pt x="1092527" y="5793130"/>
                </a:cubicBezTo>
                <a:cubicBezTo>
                  <a:pt x="1086048" y="5796178"/>
                  <a:pt x="1078810" y="5798082"/>
                  <a:pt x="1071762" y="5799607"/>
                </a:cubicBezTo>
                <a:cubicBezTo>
                  <a:pt x="1040327" y="5806465"/>
                  <a:pt x="1008894" y="5812751"/>
                  <a:pt x="977653" y="5820182"/>
                </a:cubicBezTo>
                <a:cubicBezTo>
                  <a:pt x="971554" y="5821705"/>
                  <a:pt x="966411" y="5827801"/>
                  <a:pt x="960887" y="5831801"/>
                </a:cubicBezTo>
                <a:cubicBezTo>
                  <a:pt x="957266" y="5834470"/>
                  <a:pt x="953648" y="5838470"/>
                  <a:pt x="949646" y="5839042"/>
                </a:cubicBezTo>
                <a:cubicBezTo>
                  <a:pt x="919165" y="5843614"/>
                  <a:pt x="888877" y="5848949"/>
                  <a:pt x="858205" y="5851234"/>
                </a:cubicBezTo>
                <a:cubicBezTo>
                  <a:pt x="832486" y="5853138"/>
                  <a:pt x="807719" y="5852568"/>
                  <a:pt x="801053" y="5885715"/>
                </a:cubicBezTo>
                <a:cubicBezTo>
                  <a:pt x="799909" y="5891432"/>
                  <a:pt x="791717" y="5897528"/>
                  <a:pt x="785432" y="5900384"/>
                </a:cubicBezTo>
                <a:cubicBezTo>
                  <a:pt x="767524" y="5908576"/>
                  <a:pt x="748471" y="5914101"/>
                  <a:pt x="730754" y="5922482"/>
                </a:cubicBezTo>
                <a:cubicBezTo>
                  <a:pt x="672650" y="5950488"/>
                  <a:pt x="611880" y="5968205"/>
                  <a:pt x="546917" y="5964966"/>
                </a:cubicBezTo>
                <a:cubicBezTo>
                  <a:pt x="526724" y="5964014"/>
                  <a:pt x="507102" y="5953726"/>
                  <a:pt x="494337" y="5949915"/>
                </a:cubicBezTo>
                <a:cubicBezTo>
                  <a:pt x="457572" y="5964966"/>
                  <a:pt x="426709" y="5979445"/>
                  <a:pt x="394511" y="5990303"/>
                </a:cubicBezTo>
                <a:cubicBezTo>
                  <a:pt x="366127" y="6000019"/>
                  <a:pt x="336408" y="6006115"/>
                  <a:pt x="307259" y="6013163"/>
                </a:cubicBezTo>
                <a:cubicBezTo>
                  <a:pt x="296590" y="6015832"/>
                  <a:pt x="285732" y="6017355"/>
                  <a:pt x="274873" y="6018690"/>
                </a:cubicBezTo>
                <a:cubicBezTo>
                  <a:pt x="240965" y="6022880"/>
                  <a:pt x="205529" y="6012784"/>
                  <a:pt x="172384" y="6028786"/>
                </a:cubicBezTo>
                <a:cubicBezTo>
                  <a:pt x="155046" y="6037168"/>
                  <a:pt x="137898" y="6047265"/>
                  <a:pt x="119613" y="6051647"/>
                </a:cubicBezTo>
                <a:cubicBezTo>
                  <a:pt x="99990" y="6056409"/>
                  <a:pt x="80794" y="6063839"/>
                  <a:pt x="61197" y="6069150"/>
                </a:cubicBezTo>
                <a:lnTo>
                  <a:pt x="544" y="6073921"/>
                </a:lnTo>
                <a:lnTo>
                  <a:pt x="544" y="5946682"/>
                </a:lnTo>
                <a:lnTo>
                  <a:pt x="0" y="5946682"/>
                </a:lnTo>
                <a:lnTo>
                  <a:pt x="0" y="1335314"/>
                </a:lnTo>
                <a:lnTo>
                  <a:pt x="0" y="873938"/>
                </a:lnTo>
                <a:close/>
              </a:path>
            </a:pathLst>
          </a:custGeom>
          <a:effectLst>
            <a:outerShdw blurRad="381000" dist="152400" dir="5400000" algn="t" rotWithShape="0">
              <a:prstClr val="black">
                <a:alpha val="20000"/>
              </a:prstClr>
            </a:outerShdw>
          </a:effectLst>
        </p:spPr>
      </p:pic>
      <p:grpSp>
        <p:nvGrpSpPr>
          <p:cNvPr id="17" name="Group 11">
            <a:extLst>
              <a:ext uri="{FF2B5EF4-FFF2-40B4-BE49-F238E27FC236}">
                <a16:creationId xmlns:a16="http://schemas.microsoft.com/office/drawing/2014/main" id="{4252769E-B9F0-4068-A645-5BBEF16E9C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3296010"/>
            <a:ext cx="12191456" cy="2849976"/>
            <a:chOff x="476" y="-3923157"/>
            <a:chExt cx="10667524" cy="2493729"/>
          </a:xfrm>
        </p:grpSpPr>
        <p:sp>
          <p:nvSpPr>
            <p:cNvPr id="13" name="Freeform: Shape 12">
              <a:extLst>
                <a:ext uri="{FF2B5EF4-FFF2-40B4-BE49-F238E27FC236}">
                  <a16:creationId xmlns:a16="http://schemas.microsoft.com/office/drawing/2014/main" id="{1E12D6AD-7096-45BB-9C02-468B2704C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3">
              <a:extLst>
                <a:ext uri="{FF2B5EF4-FFF2-40B4-BE49-F238E27FC236}">
                  <a16:creationId xmlns:a16="http://schemas.microsoft.com/office/drawing/2014/main" id="{39953252-97DE-4766-B2F6-E4FDA2FDA6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534A23C3-97CB-4663-B0DA-354ABB51A0B9}"/>
              </a:ext>
            </a:extLst>
          </p:cNvPr>
          <p:cNvSpPr>
            <a:spLocks noGrp="1"/>
          </p:cNvSpPr>
          <p:nvPr>
            <p:ph type="ctrTitle"/>
          </p:nvPr>
        </p:nvSpPr>
        <p:spPr>
          <a:xfrm>
            <a:off x="4554245" y="1411550"/>
            <a:ext cx="5885895" cy="3922448"/>
          </a:xfrm>
        </p:spPr>
        <p:txBody>
          <a:bodyPr>
            <a:normAutofit fontScale="90000"/>
          </a:bodyPr>
          <a:lstStyle/>
          <a:p>
            <a:pPr marL="0" marR="0">
              <a:lnSpc>
                <a:spcPct val="107000"/>
              </a:lnSpc>
              <a:spcBef>
                <a:spcPts val="0"/>
              </a:spcBef>
              <a:spcAft>
                <a:spcPts val="800"/>
              </a:spcAft>
            </a:pPr>
            <a:r>
              <a:rPr lang="en-US" sz="3600" b="1" kern="1200" dirty="0">
                <a:solidFill>
                  <a:schemeClr val="bg2">
                    <a:lumMod val="90000"/>
                    <a:lumOff val="10000"/>
                  </a:schemeClr>
                </a:solidFill>
                <a:effectLst/>
                <a:latin typeface="Bangla" panose="03000603000000000000" pitchFamily="66" charset="0"/>
                <a:cs typeface="Bangla" panose="03000603000000000000" pitchFamily="66" charset="0"/>
              </a:rPr>
              <a:t>         দয়াময় </a:t>
            </a:r>
            <a:r>
              <a:rPr lang="en-US" sz="3600" b="1" kern="1200" dirty="0" err="1">
                <a:solidFill>
                  <a:schemeClr val="bg2">
                    <a:lumMod val="90000"/>
                    <a:lumOff val="10000"/>
                  </a:schemeClr>
                </a:solidFill>
                <a:effectLst/>
                <a:latin typeface="Bangla" panose="03000603000000000000" pitchFamily="66" charset="0"/>
                <a:cs typeface="Bangla" panose="03000603000000000000" pitchFamily="66" charset="0"/>
              </a:rPr>
              <a:t>মেহেরবান</a:t>
            </a:r>
            <a:r>
              <a:rPr lang="en-US" sz="3600" b="1" kern="1200" dirty="0">
                <a:solidFill>
                  <a:schemeClr val="bg2">
                    <a:lumMod val="90000"/>
                    <a:lumOff val="10000"/>
                  </a:schemeClr>
                </a:solidFill>
                <a:effectLst/>
                <a:latin typeface="Bangla" panose="03000603000000000000" pitchFamily="66" charset="0"/>
                <a:cs typeface="Bangla" panose="03000603000000000000" pitchFamily="66" charset="0"/>
              </a:rPr>
              <a:t> </a:t>
            </a:r>
            <a:r>
              <a:rPr lang="en-US" sz="3600" b="1" kern="1200" dirty="0" err="1">
                <a:solidFill>
                  <a:schemeClr val="bg2">
                    <a:lumMod val="90000"/>
                    <a:lumOff val="10000"/>
                  </a:schemeClr>
                </a:solidFill>
                <a:effectLst/>
                <a:latin typeface="Bangla" panose="03000603000000000000" pitchFamily="66" charset="0"/>
                <a:cs typeface="Bangla" panose="03000603000000000000" pitchFamily="66" charset="0"/>
              </a:rPr>
              <a:t>আল্লাহর</a:t>
            </a:r>
            <a:r>
              <a:rPr lang="en-US" sz="3600" b="1" kern="1200" dirty="0">
                <a:solidFill>
                  <a:schemeClr val="bg2">
                    <a:lumMod val="90000"/>
                    <a:lumOff val="10000"/>
                  </a:schemeClr>
                </a:solidFill>
                <a:effectLst/>
                <a:latin typeface="Bangla" panose="03000603000000000000" pitchFamily="66" charset="0"/>
                <a:cs typeface="Bangla" panose="03000603000000000000" pitchFamily="66" charset="0"/>
              </a:rPr>
              <a:t> </a:t>
            </a:r>
            <a:r>
              <a:rPr lang="en-US" sz="3600" b="1" kern="1200" dirty="0" err="1">
                <a:solidFill>
                  <a:schemeClr val="bg2">
                    <a:lumMod val="90000"/>
                    <a:lumOff val="10000"/>
                  </a:schemeClr>
                </a:solidFill>
                <a:effectLst/>
                <a:latin typeface="Bangla" panose="03000603000000000000" pitchFamily="66" charset="0"/>
                <a:cs typeface="Bangla" panose="03000603000000000000" pitchFamily="66" charset="0"/>
              </a:rPr>
              <a:t>নামে</a:t>
            </a:r>
            <a:br>
              <a:rPr lang="en-US" sz="3600" b="1" kern="1200" dirty="0">
                <a:solidFill>
                  <a:schemeClr val="bg2">
                    <a:lumMod val="90000"/>
                    <a:lumOff val="10000"/>
                  </a:schemeClr>
                </a:solidFill>
                <a:effectLst/>
                <a:latin typeface="Bangla" panose="03000603000000000000" pitchFamily="66" charset="0"/>
                <a:cs typeface="Bangla" panose="03000603000000000000" pitchFamily="66" charset="0"/>
              </a:rPr>
            </a:br>
            <a:r>
              <a:rPr lang="en-US" sz="3600" b="1" kern="1200" dirty="0">
                <a:solidFill>
                  <a:schemeClr val="accent3">
                    <a:lumMod val="75000"/>
                  </a:schemeClr>
                </a:solidFill>
                <a:effectLst/>
                <a:latin typeface="Bangla" panose="03000603000000000000" pitchFamily="66" charset="0"/>
                <a:cs typeface="Bangla" panose="03000603000000000000" pitchFamily="66" charset="0"/>
              </a:rPr>
              <a:t>     </a:t>
            </a:r>
            <a:r>
              <a:rPr lang="en-US" sz="3600" b="1" kern="1200" dirty="0" err="1">
                <a:solidFill>
                  <a:schemeClr val="accent3">
                    <a:lumMod val="75000"/>
                  </a:schemeClr>
                </a:solidFill>
                <a:effectLst/>
                <a:latin typeface="Bangla" panose="03000603000000000000" pitchFamily="66" charset="0"/>
                <a:cs typeface="Bangla" panose="03000603000000000000" pitchFamily="66" charset="0"/>
              </a:rPr>
              <a:t>আমার</a:t>
            </a:r>
            <a:r>
              <a:rPr lang="en-US" sz="3600" b="1" kern="1200" dirty="0">
                <a:solidFill>
                  <a:schemeClr val="accent3">
                    <a:lumMod val="75000"/>
                  </a:schemeClr>
                </a:solidFill>
                <a:effectLst/>
                <a:latin typeface="Bangla" panose="03000603000000000000" pitchFamily="66" charset="0"/>
                <a:cs typeface="Bangla" panose="03000603000000000000" pitchFamily="66" charset="0"/>
              </a:rPr>
              <a:t> </a:t>
            </a:r>
            <a:r>
              <a:rPr lang="en-US" sz="3600" b="1" kern="1200" dirty="0" err="1">
                <a:solidFill>
                  <a:schemeClr val="accent3">
                    <a:lumMod val="75000"/>
                  </a:schemeClr>
                </a:solidFill>
                <a:effectLst/>
                <a:latin typeface="Bangla" panose="03000603000000000000" pitchFamily="66" charset="0"/>
                <a:cs typeface="Bangla" panose="03000603000000000000" pitchFamily="66" charset="0"/>
              </a:rPr>
              <a:t>রমাদান</a:t>
            </a:r>
            <a:r>
              <a:rPr lang="en-US" sz="3600" b="1" kern="1200" dirty="0">
                <a:solidFill>
                  <a:schemeClr val="accent3">
                    <a:lumMod val="75000"/>
                  </a:schemeClr>
                </a:solidFill>
                <a:effectLst/>
                <a:latin typeface="Bangla" panose="03000603000000000000" pitchFamily="66" charset="0"/>
                <a:cs typeface="Bangla" panose="03000603000000000000" pitchFamily="66" charset="0"/>
              </a:rPr>
              <a:t>            </a:t>
            </a:r>
            <a:br>
              <a:rPr lang="en-US" sz="3600" b="1" kern="1200" dirty="0">
                <a:solidFill>
                  <a:schemeClr val="accent3">
                    <a:lumMod val="75000"/>
                  </a:schemeClr>
                </a:solidFill>
                <a:effectLst/>
                <a:latin typeface="Bangla" panose="03000603000000000000" pitchFamily="66" charset="0"/>
                <a:cs typeface="Bangla" panose="03000603000000000000" pitchFamily="66" charset="0"/>
              </a:rPr>
            </a:br>
            <a:r>
              <a:rPr lang="en-US" sz="3600" b="1" kern="1200" dirty="0">
                <a:solidFill>
                  <a:schemeClr val="accent3">
                    <a:lumMod val="75000"/>
                  </a:schemeClr>
                </a:solidFill>
                <a:effectLst/>
                <a:latin typeface="Bangla" panose="03000603000000000000" pitchFamily="66" charset="0"/>
                <a:cs typeface="Bangla" panose="03000603000000000000" pitchFamily="66" charset="0"/>
              </a:rPr>
              <a:t>                   </a:t>
            </a:r>
            <a:r>
              <a:rPr lang="en-US" sz="3600" b="1" kern="1200" dirty="0" err="1">
                <a:solidFill>
                  <a:schemeClr val="accent3">
                    <a:lumMod val="75000"/>
                  </a:schemeClr>
                </a:solidFill>
                <a:effectLst/>
                <a:latin typeface="Bangla" panose="03000603000000000000" pitchFamily="66" charset="0"/>
                <a:cs typeface="Bangla" panose="03000603000000000000" pitchFamily="66" charset="0"/>
              </a:rPr>
              <a:t>আপণ</a:t>
            </a:r>
            <a:r>
              <a:rPr lang="en-US" sz="3600" b="1" kern="1200" dirty="0">
                <a:solidFill>
                  <a:schemeClr val="accent3">
                    <a:lumMod val="75000"/>
                  </a:schemeClr>
                </a:solidFill>
                <a:effectLst/>
                <a:latin typeface="Bangla" panose="03000603000000000000" pitchFamily="66" charset="0"/>
                <a:cs typeface="Bangla" panose="03000603000000000000" pitchFamily="66" charset="0"/>
              </a:rPr>
              <a:t> </a:t>
            </a:r>
            <a:r>
              <a:rPr lang="en-US" sz="3600" b="1" kern="1200" dirty="0" err="1">
                <a:solidFill>
                  <a:schemeClr val="accent3">
                    <a:lumMod val="75000"/>
                  </a:schemeClr>
                </a:solidFill>
                <a:effectLst/>
                <a:latin typeface="Bangla" panose="03000603000000000000" pitchFamily="66" charset="0"/>
                <a:cs typeface="Bangla" panose="03000603000000000000" pitchFamily="66" charset="0"/>
              </a:rPr>
              <a:t>সাথী</a:t>
            </a:r>
            <a:r>
              <a:rPr lang="en-US" sz="3600" b="1" kern="1200" dirty="0">
                <a:solidFill>
                  <a:schemeClr val="accent3">
                    <a:lumMod val="75000"/>
                  </a:schemeClr>
                </a:solidFill>
                <a:effectLst/>
                <a:latin typeface="Bangla" panose="03000603000000000000" pitchFamily="66" charset="0"/>
                <a:cs typeface="Bangla" panose="03000603000000000000" pitchFamily="66" charset="0"/>
              </a:rPr>
              <a:t> কুর’আন</a:t>
            </a:r>
            <a:br>
              <a:rPr lang="en-US" sz="6000" dirty="0">
                <a:effectLst/>
                <a:latin typeface="Calibri" panose="020F0502020204030204" pitchFamily="34" charset="0"/>
                <a:ea typeface="Calibri" panose="020F0502020204030204" pitchFamily="34" charset="0"/>
                <a:cs typeface="Times New Roman" panose="02020603050405020304" pitchFamily="18" charset="0"/>
              </a:rPr>
            </a:br>
            <a:r>
              <a:rPr lang="en-US" sz="9600" b="1" kern="1200" dirty="0">
                <a:solidFill>
                  <a:srgbClr val="7030A0"/>
                </a:solidFill>
                <a:effectLst/>
                <a:latin typeface="Bangla" panose="03000603000000000000" pitchFamily="66" charset="0"/>
                <a:ea typeface="+mj-ea"/>
                <a:cs typeface="Times New Roman" panose="02020603050405020304" pitchFamily="18" charset="0"/>
              </a:rPr>
              <a:t> </a:t>
            </a:r>
            <a:br>
              <a:rPr lang="en-US" sz="6000" dirty="0">
                <a:effectLst/>
                <a:latin typeface="Calibri" panose="020F0502020204030204" pitchFamily="34" charset="0"/>
                <a:ea typeface="Calibri" panose="020F0502020204030204" pitchFamily="34" charset="0"/>
                <a:cs typeface="Times New Roman" panose="02020603050405020304" pitchFamily="18" charset="0"/>
              </a:rPr>
            </a:br>
            <a:endParaRPr lang="en-US" sz="8000" dirty="0">
              <a:solidFill>
                <a:srgbClr val="FFFFFF"/>
              </a:solidFill>
            </a:endParaRPr>
          </a:p>
        </p:txBody>
      </p:sp>
      <p:sp>
        <p:nvSpPr>
          <p:cNvPr id="3" name="Subtitle 2">
            <a:extLst>
              <a:ext uri="{FF2B5EF4-FFF2-40B4-BE49-F238E27FC236}">
                <a16:creationId xmlns:a16="http://schemas.microsoft.com/office/drawing/2014/main" id="{06DC0D2D-FE34-41C0-9CAE-41681ECE777A}"/>
              </a:ext>
            </a:extLst>
          </p:cNvPr>
          <p:cNvSpPr>
            <a:spLocks noGrp="1"/>
          </p:cNvSpPr>
          <p:nvPr>
            <p:ph type="subTitle" idx="1"/>
          </p:nvPr>
        </p:nvSpPr>
        <p:spPr>
          <a:xfrm>
            <a:off x="5362114" y="2937896"/>
            <a:ext cx="6619782" cy="1597402"/>
          </a:xfrm>
        </p:spPr>
        <p:txBody>
          <a:bodyPr>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C00000"/>
                </a:solidFill>
                <a:effectLst/>
                <a:uLnTx/>
                <a:uFillTx/>
                <a:latin typeface="Bangla" panose="03000603000000000000" pitchFamily="66" charset="0"/>
                <a:cs typeface="Bangla" panose="03000603000000000000" pitchFamily="66" charset="0"/>
              </a:rPr>
              <a:t>কুর’আন </a:t>
            </a:r>
            <a:r>
              <a:rPr kumimoji="0" lang="en-US" sz="2000" b="1" i="0" u="none" strike="noStrike" kern="1200" cap="none" spc="0" normalizeH="0" baseline="0" noProof="0" dirty="0" err="1">
                <a:ln>
                  <a:noFill/>
                </a:ln>
                <a:solidFill>
                  <a:srgbClr val="C00000"/>
                </a:solidFill>
                <a:effectLst/>
                <a:uLnTx/>
                <a:uFillTx/>
                <a:latin typeface="Bangla" panose="03000603000000000000" pitchFamily="66" charset="0"/>
                <a:cs typeface="Bangla" panose="03000603000000000000" pitchFamily="66" charset="0"/>
              </a:rPr>
              <a:t>মাজীদঃ</a:t>
            </a:r>
            <a:r>
              <a:rPr kumimoji="0" lang="en-US" sz="2000" b="1" i="0" u="none" strike="noStrike" kern="1200" cap="none" spc="0" normalizeH="0" baseline="0" noProof="0" dirty="0">
                <a:ln>
                  <a:noFill/>
                </a:ln>
                <a:solidFill>
                  <a:srgbClr val="C00000"/>
                </a:solidFill>
                <a:effectLst/>
                <a:uLnTx/>
                <a:uFillTx/>
                <a:latin typeface="Bangla" panose="03000603000000000000" pitchFamily="66" charset="0"/>
                <a:cs typeface="Bangla" panose="03000603000000000000" pitchFamily="66" charset="0"/>
              </a:rPr>
              <a:t> ৬ষ্ঠ </a:t>
            </a:r>
            <a:r>
              <a:rPr kumimoji="0" lang="en-US" sz="2000" b="1" i="0" u="none" strike="noStrike" kern="1200" cap="none" spc="0" normalizeH="0" baseline="0" noProof="0" dirty="0" err="1">
                <a:ln>
                  <a:noFill/>
                </a:ln>
                <a:solidFill>
                  <a:srgbClr val="C00000"/>
                </a:solidFill>
                <a:effectLst/>
                <a:uLnTx/>
                <a:uFillTx/>
                <a:latin typeface="Bangla" panose="03000603000000000000" pitchFamily="66" charset="0"/>
                <a:cs typeface="Bangla" panose="03000603000000000000" pitchFamily="66" charset="0"/>
              </a:rPr>
              <a:t>পারা</a:t>
            </a:r>
            <a:endParaRPr kumimoji="0" lang="en-US" sz="2000" b="0" i="0" u="none" strike="noStrike" kern="1200" cap="none" spc="0" normalizeH="0" baseline="0" noProof="0" dirty="0">
              <a:ln>
                <a:noFill/>
              </a:ln>
              <a:solidFill>
                <a:srgbClr val="C00000"/>
              </a:solidFill>
              <a:effectLst/>
              <a:uLnTx/>
              <a:uFillTx/>
              <a:latin typeface="Bangla" panose="03000603000000000000" pitchFamily="66" charset="0"/>
              <a:ea typeface="Times New Roman" panose="02020603050405020304" pitchFamily="18" charset="0"/>
              <a:cs typeface="Bangla" panose="03000603000000000000" pitchFamily="66"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err="1">
                <a:ln>
                  <a:noFill/>
                </a:ln>
                <a:solidFill>
                  <a:srgbClr val="C00000"/>
                </a:solidFill>
                <a:effectLst/>
                <a:uLnTx/>
                <a:uFillTx/>
                <a:latin typeface="Bangla" panose="03000603000000000000" pitchFamily="66" charset="0"/>
                <a:cs typeface="Bangla" panose="03000603000000000000" pitchFamily="66" charset="0"/>
              </a:rPr>
              <a:t>মোট</a:t>
            </a:r>
            <a:r>
              <a:rPr kumimoji="0" lang="en-US" sz="2000" b="1" i="0" u="none" strike="noStrike" kern="1200" cap="none" spc="0" normalizeH="0" baseline="0" noProof="0" dirty="0">
                <a:ln>
                  <a:noFill/>
                </a:ln>
                <a:solidFill>
                  <a:srgbClr val="C00000"/>
                </a:solidFill>
                <a:effectLst/>
                <a:uLnTx/>
                <a:uFillTx/>
                <a:latin typeface="Bangla" panose="03000603000000000000" pitchFamily="66" charset="0"/>
                <a:cs typeface="Bangla" panose="03000603000000000000" pitchFamily="66" charset="0"/>
              </a:rPr>
              <a:t> </a:t>
            </a:r>
            <a:r>
              <a:rPr kumimoji="0" lang="en-US" sz="2000" b="1" i="0" u="none" strike="noStrike" kern="1200" cap="none" spc="0" normalizeH="0" baseline="0" noProof="0" dirty="0" err="1">
                <a:ln>
                  <a:noFill/>
                </a:ln>
                <a:solidFill>
                  <a:srgbClr val="C00000"/>
                </a:solidFill>
                <a:effectLst/>
                <a:uLnTx/>
                <a:uFillTx/>
                <a:latin typeface="Bangla" panose="03000603000000000000" pitchFamily="66" charset="0"/>
                <a:cs typeface="Bangla" panose="03000603000000000000" pitchFamily="66" charset="0"/>
              </a:rPr>
              <a:t>রুকুঃ</a:t>
            </a:r>
            <a:r>
              <a:rPr kumimoji="0" lang="en-US" sz="2000" b="1" i="0" u="none" strike="noStrike" kern="1200" cap="none" spc="0" normalizeH="0" baseline="0" noProof="0" dirty="0">
                <a:ln>
                  <a:noFill/>
                </a:ln>
                <a:solidFill>
                  <a:srgbClr val="C00000"/>
                </a:solidFill>
                <a:effectLst/>
                <a:uLnTx/>
                <a:uFillTx/>
                <a:latin typeface="Bangla" panose="03000603000000000000" pitchFamily="66" charset="0"/>
                <a:cs typeface="Bangla" panose="03000603000000000000" pitchFamily="66" charset="0"/>
              </a:rPr>
              <a:t>  ১৫রুকু</a:t>
            </a:r>
            <a:endParaRPr kumimoji="0" lang="en-US" sz="2000" b="0" i="0" u="none" strike="noStrike" kern="1200" cap="none" spc="0" normalizeH="0" baseline="0" noProof="0" dirty="0">
              <a:ln>
                <a:noFill/>
              </a:ln>
              <a:solidFill>
                <a:srgbClr val="C00000"/>
              </a:solidFill>
              <a:effectLst/>
              <a:uLnTx/>
              <a:uFillTx/>
              <a:latin typeface="Bangla" panose="03000603000000000000" pitchFamily="66" charset="0"/>
              <a:ea typeface="Times New Roman" panose="02020603050405020304" pitchFamily="18" charset="0"/>
              <a:cs typeface="Bangla" panose="03000603000000000000" pitchFamily="66"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err="1">
                <a:ln>
                  <a:noFill/>
                </a:ln>
                <a:solidFill>
                  <a:srgbClr val="C00000"/>
                </a:solidFill>
                <a:effectLst/>
                <a:uLnTx/>
                <a:uFillTx/>
                <a:latin typeface="Bangla" panose="03000603000000000000" pitchFamily="66" charset="0"/>
                <a:cs typeface="Bangla" panose="03000603000000000000" pitchFamily="66" charset="0"/>
              </a:rPr>
              <a:t>সূরা</a:t>
            </a:r>
            <a:r>
              <a:rPr kumimoji="0" lang="en-US" sz="2000" b="1" i="0" u="none" strike="noStrike" kern="1200" cap="none" spc="0" normalizeH="0" baseline="0" noProof="0" dirty="0">
                <a:ln>
                  <a:noFill/>
                </a:ln>
                <a:solidFill>
                  <a:srgbClr val="C00000"/>
                </a:solidFill>
                <a:effectLst/>
                <a:uLnTx/>
                <a:uFillTx/>
                <a:latin typeface="Bangla" panose="03000603000000000000" pitchFamily="66" charset="0"/>
                <a:cs typeface="Bangla" panose="03000603000000000000" pitchFamily="66" charset="0"/>
              </a:rPr>
              <a:t> </a:t>
            </a:r>
            <a:r>
              <a:rPr kumimoji="0" lang="en-US" sz="2000" b="1" i="0" u="none" strike="noStrike" kern="1200" cap="none" spc="0" normalizeH="0" baseline="0" noProof="0" dirty="0" err="1">
                <a:ln>
                  <a:noFill/>
                </a:ln>
                <a:solidFill>
                  <a:srgbClr val="C00000"/>
                </a:solidFill>
                <a:effectLst/>
                <a:uLnTx/>
                <a:uFillTx/>
                <a:latin typeface="Bangla" panose="03000603000000000000" pitchFamily="66" charset="0"/>
                <a:cs typeface="Bangla" panose="03000603000000000000" pitchFamily="66" charset="0"/>
              </a:rPr>
              <a:t>সমূহঃ</a:t>
            </a:r>
            <a:r>
              <a:rPr kumimoji="0" lang="en-US" sz="2000" b="1" i="0" u="none" strike="noStrike" kern="1200" cap="none" spc="0" normalizeH="0" baseline="0" noProof="0" dirty="0">
                <a:ln>
                  <a:noFill/>
                </a:ln>
                <a:solidFill>
                  <a:srgbClr val="C00000"/>
                </a:solidFill>
                <a:effectLst/>
                <a:uLnTx/>
                <a:uFillTx/>
                <a:latin typeface="Bangla" panose="03000603000000000000" pitchFamily="66" charset="0"/>
                <a:cs typeface="Bangla" panose="03000603000000000000" pitchFamily="66" charset="0"/>
              </a:rPr>
              <a:t> </a:t>
            </a:r>
            <a:r>
              <a:rPr kumimoji="0" lang="en-US" sz="2000" b="1" i="0" u="none" strike="noStrike" kern="1200" cap="none" spc="0" normalizeH="0" baseline="0" noProof="0" dirty="0">
                <a:ln>
                  <a:noFill/>
                </a:ln>
                <a:solidFill>
                  <a:srgbClr val="C00000"/>
                </a:solidFill>
                <a:effectLst/>
                <a:uLnTx/>
                <a:uFillTx/>
                <a:latin typeface="Bangla" panose="03000603000000000000" pitchFamily="66" charset="0"/>
                <a:ea typeface="Times New Roman" panose="02020603050405020304" pitchFamily="18" charset="0"/>
                <a:cs typeface="Bangla" panose="03000603000000000000" pitchFamily="66" charset="0"/>
              </a:rPr>
              <a:t>আন </a:t>
            </a:r>
            <a:r>
              <a:rPr kumimoji="0" lang="en-US" sz="2000" b="1" i="0" u="none" strike="noStrike" kern="1200" cap="none" spc="0" normalizeH="0" baseline="0" noProof="0" dirty="0" err="1">
                <a:ln>
                  <a:noFill/>
                </a:ln>
                <a:solidFill>
                  <a:srgbClr val="C00000"/>
                </a:solidFill>
                <a:effectLst/>
                <a:uLnTx/>
                <a:uFillTx/>
                <a:latin typeface="Bangla" panose="03000603000000000000" pitchFamily="66" charset="0"/>
                <a:ea typeface="Times New Roman" panose="02020603050405020304" pitchFamily="18" charset="0"/>
                <a:cs typeface="Bangla" panose="03000603000000000000" pitchFamily="66" charset="0"/>
              </a:rPr>
              <a:t>নিসাঃ</a:t>
            </a:r>
            <a:r>
              <a:rPr kumimoji="0" lang="en-US" sz="2000" b="1" i="0" u="none" strike="noStrike" kern="1200" cap="none" spc="0" normalizeH="0" baseline="0" noProof="0" dirty="0">
                <a:ln>
                  <a:noFill/>
                </a:ln>
                <a:solidFill>
                  <a:srgbClr val="C00000"/>
                </a:solidFill>
                <a:effectLst/>
                <a:uLnTx/>
                <a:uFillTx/>
                <a:latin typeface="Bangla" panose="03000603000000000000" pitchFamily="66" charset="0"/>
                <a:ea typeface="Times New Roman" panose="02020603050405020304" pitchFamily="18" charset="0"/>
                <a:cs typeface="Bangla" panose="03000603000000000000" pitchFamily="66" charset="0"/>
              </a:rPr>
              <a:t> (২২-২৪) </a:t>
            </a:r>
            <a:r>
              <a:rPr lang="en-US" sz="2000" b="1" dirty="0">
                <a:solidFill>
                  <a:srgbClr val="C00000"/>
                </a:solidFill>
                <a:latin typeface="Bangla" panose="03000603000000000000" pitchFamily="66" charset="0"/>
                <a:ea typeface="Times New Roman" panose="02020603050405020304" pitchFamily="18" charset="0"/>
                <a:cs typeface="Bangla" panose="03000603000000000000" pitchFamily="66" charset="0"/>
              </a:rPr>
              <a:t> </a:t>
            </a:r>
            <a:r>
              <a:rPr lang="en-US" sz="2000" b="1" dirty="0" err="1">
                <a:solidFill>
                  <a:srgbClr val="C00000"/>
                </a:solidFill>
                <a:latin typeface="Bangla" panose="03000603000000000000" pitchFamily="66" charset="0"/>
                <a:ea typeface="Times New Roman" panose="02020603050405020304" pitchFamily="18" charset="0"/>
                <a:cs typeface="Bangla" panose="03000603000000000000" pitchFamily="66" charset="0"/>
              </a:rPr>
              <a:t>রুকু</a:t>
            </a:r>
            <a:endParaRPr kumimoji="0" lang="en-US" sz="2000" b="0" i="0" u="none" strike="noStrike" kern="1200" cap="none" spc="0" normalizeH="0" baseline="0" noProof="0" dirty="0">
              <a:ln>
                <a:noFill/>
              </a:ln>
              <a:solidFill>
                <a:srgbClr val="C00000"/>
              </a:solidFill>
              <a:effectLst/>
              <a:uLnTx/>
              <a:uFillTx/>
              <a:latin typeface="Bangla" panose="03000603000000000000" pitchFamily="66" charset="0"/>
              <a:ea typeface="Times New Roman" panose="02020603050405020304" pitchFamily="18" charset="0"/>
              <a:cs typeface="Bangla" panose="03000603000000000000" pitchFamily="66" charset="0"/>
            </a:endParaRPr>
          </a:p>
          <a:p>
            <a:pPr lvl="0">
              <a:defRPr/>
            </a:pPr>
            <a:r>
              <a:rPr lang="en-US" sz="2000" b="1" dirty="0">
                <a:solidFill>
                  <a:srgbClr val="C00000"/>
                </a:solidFill>
                <a:latin typeface="Bangla" panose="03000603000000000000" pitchFamily="66" charset="0"/>
                <a:ea typeface="Times New Roman" panose="02020603050405020304" pitchFamily="18" charset="0"/>
                <a:cs typeface="Bangla" panose="03000603000000000000" pitchFamily="66" charset="0"/>
              </a:rPr>
              <a:t>     </a:t>
            </a:r>
            <a:r>
              <a:rPr lang="en-US" sz="2000" b="1" dirty="0" err="1">
                <a:solidFill>
                  <a:srgbClr val="C00000"/>
                </a:solidFill>
                <a:latin typeface="Bangla" panose="03000603000000000000" pitchFamily="66" charset="0"/>
                <a:ea typeface="Times New Roman" panose="02020603050405020304" pitchFamily="18" charset="0"/>
                <a:cs typeface="Bangla" panose="03000603000000000000" pitchFamily="66" charset="0"/>
              </a:rPr>
              <a:t>মায়িদাঃ</a:t>
            </a:r>
            <a:r>
              <a:rPr lang="en-US" sz="2000" b="1" dirty="0">
                <a:solidFill>
                  <a:srgbClr val="C00000"/>
                </a:solidFill>
                <a:latin typeface="Bangla" panose="03000603000000000000" pitchFamily="66" charset="0"/>
                <a:ea typeface="Times New Roman" panose="02020603050405020304" pitchFamily="18" charset="0"/>
                <a:cs typeface="Bangla" panose="03000603000000000000" pitchFamily="66" charset="0"/>
              </a:rPr>
              <a:t> (১-১১) </a:t>
            </a:r>
            <a:r>
              <a:rPr lang="en-US" sz="2000" b="1" dirty="0" err="1">
                <a:solidFill>
                  <a:srgbClr val="C00000"/>
                </a:solidFill>
                <a:latin typeface="Bangla" panose="03000603000000000000" pitchFamily="66" charset="0"/>
                <a:ea typeface="Times New Roman" panose="02020603050405020304" pitchFamily="18" charset="0"/>
                <a:cs typeface="Bangla" panose="03000603000000000000" pitchFamily="66" charset="0"/>
              </a:rPr>
              <a:t>রুকু</a:t>
            </a:r>
            <a:endParaRPr lang="en-US" sz="2000" dirty="0">
              <a:solidFill>
                <a:srgbClr val="C00000"/>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485998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80BB07B4-8756-4AE5-A848-6EA4FA2ED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Map&#10;&#10;Description automatically generated with low confidence">
            <a:extLst>
              <a:ext uri="{FF2B5EF4-FFF2-40B4-BE49-F238E27FC236}">
                <a16:creationId xmlns:a16="http://schemas.microsoft.com/office/drawing/2014/main" id="{CFAC6ABC-B274-47CB-AAAE-8F3A76F6D37D}"/>
              </a:ext>
            </a:extLst>
          </p:cNvPr>
          <p:cNvPicPr>
            <a:picLocks noChangeAspect="1"/>
          </p:cNvPicPr>
          <p:nvPr/>
        </p:nvPicPr>
        <p:blipFill rotWithShape="1">
          <a:blip r:embed="rId2">
            <a:extLst>
              <a:ext uri="{28A0092B-C50C-407E-A947-70E740481C1C}">
                <a14:useLocalDpi xmlns:a14="http://schemas.microsoft.com/office/drawing/2010/main" val="0"/>
              </a:ext>
            </a:extLst>
          </a:blip>
          <a:srcRect t="27394" r="-1" b="29152"/>
          <a:stretch/>
        </p:blipFill>
        <p:spPr>
          <a:xfrm>
            <a:off x="20" y="10"/>
            <a:ext cx="12191980" cy="6857990"/>
          </a:xfrm>
          <a:prstGeom prst="rect">
            <a:avLst/>
          </a:prstGeom>
        </p:spPr>
      </p:pic>
      <p:grpSp>
        <p:nvGrpSpPr>
          <p:cNvPr id="10" name="Group 9">
            <a:extLst>
              <a:ext uri="{FF2B5EF4-FFF2-40B4-BE49-F238E27FC236}">
                <a16:creationId xmlns:a16="http://schemas.microsoft.com/office/drawing/2014/main" id="{86986DFA-4110-44F9-862D-8DABE7D6DF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79015" y="0"/>
            <a:ext cx="712985" cy="6858000"/>
            <a:chOff x="11479015" y="0"/>
            <a:chExt cx="712985" cy="6858000"/>
          </a:xfrm>
          <a:effectLst>
            <a:outerShdw blurRad="381000" dist="152400" dir="10800000" algn="ctr" rotWithShape="0">
              <a:schemeClr val="bg1">
                <a:alpha val="10000"/>
              </a:schemeClr>
            </a:outerShdw>
          </a:effectLst>
        </p:grpSpPr>
        <p:sp>
          <p:nvSpPr>
            <p:cNvPr id="11" name="Freeform: Shape 10">
              <a:extLst>
                <a:ext uri="{FF2B5EF4-FFF2-40B4-BE49-F238E27FC236}">
                  <a16:creationId xmlns:a16="http://schemas.microsoft.com/office/drawing/2014/main" id="{3D469381-988C-4B8E-ACF9-2D19DB81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8" y="0"/>
              <a:ext cx="712982" cy="6858000"/>
            </a:xfrm>
            <a:custGeom>
              <a:avLst/>
              <a:gdLst>
                <a:gd name="connsiteX0" fmla="*/ 280560 w 712982"/>
                <a:gd name="connsiteY0" fmla="*/ 0 h 6858000"/>
                <a:gd name="connsiteX1" fmla="*/ 712982 w 712982"/>
                <a:gd name="connsiteY1" fmla="*/ 0 h 6858000"/>
                <a:gd name="connsiteX2" fmla="*/ 712982 w 712982"/>
                <a:gd name="connsiteY2" fmla="*/ 6858000 h 6858000"/>
                <a:gd name="connsiteX3" fmla="*/ 372527 w 712982"/>
                <a:gd name="connsiteY3" fmla="*/ 6858000 h 6858000"/>
                <a:gd name="connsiteX4" fmla="*/ 372901 w 712982"/>
                <a:gd name="connsiteY4" fmla="*/ 6835810 h 6858000"/>
                <a:gd name="connsiteX5" fmla="*/ 363017 w 712982"/>
                <a:gd name="connsiteY5" fmla="*/ 6518145 h 6858000"/>
                <a:gd name="connsiteX6" fmla="*/ 310498 w 712982"/>
                <a:gd name="connsiteY6" fmla="*/ 6393936 h 6858000"/>
                <a:gd name="connsiteX7" fmla="*/ 305420 w 712982"/>
                <a:gd name="connsiteY7" fmla="*/ 6355564 h 6858000"/>
                <a:gd name="connsiteX8" fmla="*/ 311030 w 712982"/>
                <a:gd name="connsiteY8" fmla="*/ 6267729 h 6858000"/>
                <a:gd name="connsiteX9" fmla="*/ 281440 w 712982"/>
                <a:gd name="connsiteY9" fmla="*/ 6090959 h 6858000"/>
                <a:gd name="connsiteX10" fmla="*/ 258928 w 712982"/>
                <a:gd name="connsiteY10" fmla="*/ 6026981 h 6858000"/>
                <a:gd name="connsiteX11" fmla="*/ 245105 w 712982"/>
                <a:gd name="connsiteY11" fmla="*/ 5991615 h 6858000"/>
                <a:gd name="connsiteX12" fmla="*/ 197441 w 712982"/>
                <a:gd name="connsiteY12" fmla="*/ 5807458 h 6858000"/>
                <a:gd name="connsiteX13" fmla="*/ 159115 w 712982"/>
                <a:gd name="connsiteY13" fmla="*/ 5727356 h 6858000"/>
                <a:gd name="connsiteX14" fmla="*/ 152306 w 712982"/>
                <a:gd name="connsiteY14" fmla="*/ 5705270 h 6858000"/>
                <a:gd name="connsiteX15" fmla="*/ 150939 w 712982"/>
                <a:gd name="connsiteY15" fmla="*/ 5580441 h 6858000"/>
                <a:gd name="connsiteX16" fmla="*/ 187956 w 712982"/>
                <a:gd name="connsiteY16" fmla="*/ 5482729 h 6858000"/>
                <a:gd name="connsiteX17" fmla="*/ 201902 w 712982"/>
                <a:gd name="connsiteY17" fmla="*/ 5463053 h 6858000"/>
                <a:gd name="connsiteX18" fmla="*/ 168174 w 712982"/>
                <a:gd name="connsiteY18" fmla="*/ 5205662 h 6858000"/>
                <a:gd name="connsiteX19" fmla="*/ 157186 w 712982"/>
                <a:gd name="connsiteY19" fmla="*/ 5166766 h 6858000"/>
                <a:gd name="connsiteX20" fmla="*/ 163999 w 712982"/>
                <a:gd name="connsiteY20" fmla="*/ 4972256 h 6858000"/>
                <a:gd name="connsiteX21" fmla="*/ 163388 w 712982"/>
                <a:gd name="connsiteY21" fmla="*/ 4915833 h 6858000"/>
                <a:gd name="connsiteX22" fmla="*/ 166361 w 712982"/>
                <a:gd name="connsiteY22" fmla="*/ 4712964 h 6858000"/>
                <a:gd name="connsiteX23" fmla="*/ 140122 w 712982"/>
                <a:gd name="connsiteY23" fmla="*/ 4687152 h 6858000"/>
                <a:gd name="connsiteX24" fmla="*/ 73058 w 712982"/>
                <a:gd name="connsiteY24" fmla="*/ 4611951 h 6858000"/>
                <a:gd name="connsiteX25" fmla="*/ 3979 w 712982"/>
                <a:gd name="connsiteY25" fmla="*/ 4456771 h 6858000"/>
                <a:gd name="connsiteX26" fmla="*/ 2091 w 712982"/>
                <a:gd name="connsiteY26" fmla="*/ 4412781 h 6858000"/>
                <a:gd name="connsiteX27" fmla="*/ 75905 w 712982"/>
                <a:gd name="connsiteY27" fmla="*/ 4292897 h 6858000"/>
                <a:gd name="connsiteX28" fmla="*/ 104434 w 712982"/>
                <a:gd name="connsiteY28" fmla="*/ 4235333 h 6858000"/>
                <a:gd name="connsiteX29" fmla="*/ 151065 w 712982"/>
                <a:gd name="connsiteY29" fmla="*/ 4075686 h 6858000"/>
                <a:gd name="connsiteX30" fmla="*/ 161243 w 712982"/>
                <a:gd name="connsiteY30" fmla="*/ 4061695 h 6858000"/>
                <a:gd name="connsiteX31" fmla="*/ 286285 w 712982"/>
                <a:gd name="connsiteY31" fmla="*/ 3933862 h 6858000"/>
                <a:gd name="connsiteX32" fmla="*/ 306926 w 712982"/>
                <a:gd name="connsiteY32" fmla="*/ 3905847 h 6858000"/>
                <a:gd name="connsiteX33" fmla="*/ 340015 w 712982"/>
                <a:gd name="connsiteY33" fmla="*/ 3871199 h 6858000"/>
                <a:gd name="connsiteX34" fmla="*/ 400111 w 712982"/>
                <a:gd name="connsiteY34" fmla="*/ 3767743 h 6858000"/>
                <a:gd name="connsiteX35" fmla="*/ 409694 w 712982"/>
                <a:gd name="connsiteY35" fmla="*/ 3646690 h 6858000"/>
                <a:gd name="connsiteX36" fmla="*/ 428447 w 712982"/>
                <a:gd name="connsiteY36" fmla="*/ 3499752 h 6858000"/>
                <a:gd name="connsiteX37" fmla="*/ 445033 w 712982"/>
                <a:gd name="connsiteY37" fmla="*/ 3437349 h 6858000"/>
                <a:gd name="connsiteX38" fmla="*/ 471431 w 712982"/>
                <a:gd name="connsiteY38" fmla="*/ 3272018 h 6858000"/>
                <a:gd name="connsiteX39" fmla="*/ 495919 w 712982"/>
                <a:gd name="connsiteY39" fmla="*/ 3153432 h 6858000"/>
                <a:gd name="connsiteX40" fmla="*/ 499541 w 712982"/>
                <a:gd name="connsiteY40" fmla="*/ 2985907 h 6858000"/>
                <a:gd name="connsiteX41" fmla="*/ 491640 w 712982"/>
                <a:gd name="connsiteY41" fmla="*/ 2905697 h 6858000"/>
                <a:gd name="connsiteX42" fmla="*/ 586592 w 712982"/>
                <a:gd name="connsiteY42" fmla="*/ 2746325 h 6858000"/>
                <a:gd name="connsiteX43" fmla="*/ 647211 w 712982"/>
                <a:gd name="connsiteY43" fmla="*/ 2620857 h 6858000"/>
                <a:gd name="connsiteX44" fmla="*/ 598120 w 712982"/>
                <a:gd name="connsiteY44" fmla="*/ 2501248 h 6858000"/>
                <a:gd name="connsiteX45" fmla="*/ 560897 w 712982"/>
                <a:gd name="connsiteY45" fmla="*/ 2471368 h 6858000"/>
                <a:gd name="connsiteX46" fmla="*/ 506928 w 712982"/>
                <a:gd name="connsiteY46" fmla="*/ 2272389 h 6858000"/>
                <a:gd name="connsiteX47" fmla="*/ 474122 w 712982"/>
                <a:gd name="connsiteY47" fmla="*/ 1983284 h 6858000"/>
                <a:gd name="connsiteX48" fmla="*/ 349180 w 712982"/>
                <a:gd name="connsiteY48" fmla="*/ 1510207 h 6858000"/>
                <a:gd name="connsiteX49" fmla="*/ 306451 w 712982"/>
                <a:gd name="connsiteY49" fmla="*/ 1430003 h 6858000"/>
                <a:gd name="connsiteX50" fmla="*/ 287747 w 712982"/>
                <a:gd name="connsiteY50" fmla="*/ 1336633 h 6858000"/>
                <a:gd name="connsiteX51" fmla="*/ 304326 w 712982"/>
                <a:gd name="connsiteY51" fmla="*/ 1298229 h 6858000"/>
                <a:gd name="connsiteX52" fmla="*/ 317671 w 712982"/>
                <a:gd name="connsiteY52" fmla="*/ 1136667 h 6858000"/>
                <a:gd name="connsiteX53" fmla="*/ 314959 w 712982"/>
                <a:gd name="connsiteY53" fmla="*/ 1106522 h 6858000"/>
                <a:gd name="connsiteX54" fmla="*/ 290675 w 712982"/>
                <a:gd name="connsiteY54" fmla="*/ 1004980 h 6858000"/>
                <a:gd name="connsiteX55" fmla="*/ 272712 w 712982"/>
                <a:gd name="connsiteY55" fmla="*/ 910357 h 6858000"/>
                <a:gd name="connsiteX56" fmla="*/ 270963 w 712982"/>
                <a:gd name="connsiteY56" fmla="*/ 667028 h 6858000"/>
                <a:gd name="connsiteX57" fmla="*/ 244986 w 712982"/>
                <a:gd name="connsiteY57" fmla="*/ 483131 h 6858000"/>
                <a:gd name="connsiteX58" fmla="*/ 241465 w 712982"/>
                <a:gd name="connsiteY58" fmla="*/ 397465 h 6858000"/>
                <a:gd name="connsiteX59" fmla="*/ 244890 w 712982"/>
                <a:gd name="connsiteY59" fmla="*/ 348507 h 6858000"/>
                <a:gd name="connsiteX60" fmla="*/ 293439 w 712982"/>
                <a:gd name="connsiteY60" fmla="*/ 233141 h 6858000"/>
                <a:gd name="connsiteX61" fmla="*/ 300513 w 712982"/>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2" h="6858000">
                  <a:moveTo>
                    <a:pt x="280560" y="0"/>
                  </a:moveTo>
                  <a:lnTo>
                    <a:pt x="712982" y="0"/>
                  </a:lnTo>
                  <a:lnTo>
                    <a:pt x="712982"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677D7C8E-3111-445A-B43A-A06FFDBD62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79015" y="0"/>
              <a:ext cx="712985" cy="6858000"/>
            </a:xfrm>
            <a:custGeom>
              <a:avLst/>
              <a:gdLst>
                <a:gd name="connsiteX0" fmla="*/ 280560 w 712985"/>
                <a:gd name="connsiteY0" fmla="*/ 0 h 6858000"/>
                <a:gd name="connsiteX1" fmla="*/ 712985 w 712985"/>
                <a:gd name="connsiteY1" fmla="*/ 0 h 6858000"/>
                <a:gd name="connsiteX2" fmla="*/ 712985 w 712985"/>
                <a:gd name="connsiteY2" fmla="*/ 6858000 h 6858000"/>
                <a:gd name="connsiteX3" fmla="*/ 372527 w 712985"/>
                <a:gd name="connsiteY3" fmla="*/ 6858000 h 6858000"/>
                <a:gd name="connsiteX4" fmla="*/ 372901 w 712985"/>
                <a:gd name="connsiteY4" fmla="*/ 6835810 h 6858000"/>
                <a:gd name="connsiteX5" fmla="*/ 363017 w 712985"/>
                <a:gd name="connsiteY5" fmla="*/ 6518145 h 6858000"/>
                <a:gd name="connsiteX6" fmla="*/ 310498 w 712985"/>
                <a:gd name="connsiteY6" fmla="*/ 6393936 h 6858000"/>
                <a:gd name="connsiteX7" fmla="*/ 305420 w 712985"/>
                <a:gd name="connsiteY7" fmla="*/ 6355564 h 6858000"/>
                <a:gd name="connsiteX8" fmla="*/ 311030 w 712985"/>
                <a:gd name="connsiteY8" fmla="*/ 6267729 h 6858000"/>
                <a:gd name="connsiteX9" fmla="*/ 281440 w 712985"/>
                <a:gd name="connsiteY9" fmla="*/ 6090959 h 6858000"/>
                <a:gd name="connsiteX10" fmla="*/ 258928 w 712985"/>
                <a:gd name="connsiteY10" fmla="*/ 6026981 h 6858000"/>
                <a:gd name="connsiteX11" fmla="*/ 245105 w 712985"/>
                <a:gd name="connsiteY11" fmla="*/ 5991615 h 6858000"/>
                <a:gd name="connsiteX12" fmla="*/ 197441 w 712985"/>
                <a:gd name="connsiteY12" fmla="*/ 5807458 h 6858000"/>
                <a:gd name="connsiteX13" fmla="*/ 159115 w 712985"/>
                <a:gd name="connsiteY13" fmla="*/ 5727356 h 6858000"/>
                <a:gd name="connsiteX14" fmla="*/ 152306 w 712985"/>
                <a:gd name="connsiteY14" fmla="*/ 5705270 h 6858000"/>
                <a:gd name="connsiteX15" fmla="*/ 150939 w 712985"/>
                <a:gd name="connsiteY15" fmla="*/ 5580441 h 6858000"/>
                <a:gd name="connsiteX16" fmla="*/ 187956 w 712985"/>
                <a:gd name="connsiteY16" fmla="*/ 5482729 h 6858000"/>
                <a:gd name="connsiteX17" fmla="*/ 201902 w 712985"/>
                <a:gd name="connsiteY17" fmla="*/ 5463053 h 6858000"/>
                <a:gd name="connsiteX18" fmla="*/ 168174 w 712985"/>
                <a:gd name="connsiteY18" fmla="*/ 5205662 h 6858000"/>
                <a:gd name="connsiteX19" fmla="*/ 157186 w 712985"/>
                <a:gd name="connsiteY19" fmla="*/ 5166766 h 6858000"/>
                <a:gd name="connsiteX20" fmla="*/ 163999 w 712985"/>
                <a:gd name="connsiteY20" fmla="*/ 4972256 h 6858000"/>
                <a:gd name="connsiteX21" fmla="*/ 163388 w 712985"/>
                <a:gd name="connsiteY21" fmla="*/ 4915833 h 6858000"/>
                <a:gd name="connsiteX22" fmla="*/ 166361 w 712985"/>
                <a:gd name="connsiteY22" fmla="*/ 4712964 h 6858000"/>
                <a:gd name="connsiteX23" fmla="*/ 140122 w 712985"/>
                <a:gd name="connsiteY23" fmla="*/ 4687152 h 6858000"/>
                <a:gd name="connsiteX24" fmla="*/ 73058 w 712985"/>
                <a:gd name="connsiteY24" fmla="*/ 4611951 h 6858000"/>
                <a:gd name="connsiteX25" fmla="*/ 3979 w 712985"/>
                <a:gd name="connsiteY25" fmla="*/ 4456771 h 6858000"/>
                <a:gd name="connsiteX26" fmla="*/ 2091 w 712985"/>
                <a:gd name="connsiteY26" fmla="*/ 4412781 h 6858000"/>
                <a:gd name="connsiteX27" fmla="*/ 75905 w 712985"/>
                <a:gd name="connsiteY27" fmla="*/ 4292897 h 6858000"/>
                <a:gd name="connsiteX28" fmla="*/ 104434 w 712985"/>
                <a:gd name="connsiteY28" fmla="*/ 4235333 h 6858000"/>
                <a:gd name="connsiteX29" fmla="*/ 151065 w 712985"/>
                <a:gd name="connsiteY29" fmla="*/ 4075686 h 6858000"/>
                <a:gd name="connsiteX30" fmla="*/ 161243 w 712985"/>
                <a:gd name="connsiteY30" fmla="*/ 4061695 h 6858000"/>
                <a:gd name="connsiteX31" fmla="*/ 286285 w 712985"/>
                <a:gd name="connsiteY31" fmla="*/ 3933862 h 6858000"/>
                <a:gd name="connsiteX32" fmla="*/ 306926 w 712985"/>
                <a:gd name="connsiteY32" fmla="*/ 3905847 h 6858000"/>
                <a:gd name="connsiteX33" fmla="*/ 340015 w 712985"/>
                <a:gd name="connsiteY33" fmla="*/ 3871199 h 6858000"/>
                <a:gd name="connsiteX34" fmla="*/ 400111 w 712985"/>
                <a:gd name="connsiteY34" fmla="*/ 3767743 h 6858000"/>
                <a:gd name="connsiteX35" fmla="*/ 409694 w 712985"/>
                <a:gd name="connsiteY35" fmla="*/ 3646690 h 6858000"/>
                <a:gd name="connsiteX36" fmla="*/ 428447 w 712985"/>
                <a:gd name="connsiteY36" fmla="*/ 3499752 h 6858000"/>
                <a:gd name="connsiteX37" fmla="*/ 445033 w 712985"/>
                <a:gd name="connsiteY37" fmla="*/ 3437349 h 6858000"/>
                <a:gd name="connsiteX38" fmla="*/ 471431 w 712985"/>
                <a:gd name="connsiteY38" fmla="*/ 3272018 h 6858000"/>
                <a:gd name="connsiteX39" fmla="*/ 495919 w 712985"/>
                <a:gd name="connsiteY39" fmla="*/ 3153432 h 6858000"/>
                <a:gd name="connsiteX40" fmla="*/ 499541 w 712985"/>
                <a:gd name="connsiteY40" fmla="*/ 2985907 h 6858000"/>
                <a:gd name="connsiteX41" fmla="*/ 491640 w 712985"/>
                <a:gd name="connsiteY41" fmla="*/ 2905697 h 6858000"/>
                <a:gd name="connsiteX42" fmla="*/ 586592 w 712985"/>
                <a:gd name="connsiteY42" fmla="*/ 2746325 h 6858000"/>
                <a:gd name="connsiteX43" fmla="*/ 647211 w 712985"/>
                <a:gd name="connsiteY43" fmla="*/ 2620857 h 6858000"/>
                <a:gd name="connsiteX44" fmla="*/ 598120 w 712985"/>
                <a:gd name="connsiteY44" fmla="*/ 2501248 h 6858000"/>
                <a:gd name="connsiteX45" fmla="*/ 560897 w 712985"/>
                <a:gd name="connsiteY45" fmla="*/ 2471368 h 6858000"/>
                <a:gd name="connsiteX46" fmla="*/ 506928 w 712985"/>
                <a:gd name="connsiteY46" fmla="*/ 2272389 h 6858000"/>
                <a:gd name="connsiteX47" fmla="*/ 474122 w 712985"/>
                <a:gd name="connsiteY47" fmla="*/ 1983284 h 6858000"/>
                <a:gd name="connsiteX48" fmla="*/ 349180 w 712985"/>
                <a:gd name="connsiteY48" fmla="*/ 1510207 h 6858000"/>
                <a:gd name="connsiteX49" fmla="*/ 306451 w 712985"/>
                <a:gd name="connsiteY49" fmla="*/ 1430003 h 6858000"/>
                <a:gd name="connsiteX50" fmla="*/ 287747 w 712985"/>
                <a:gd name="connsiteY50" fmla="*/ 1336633 h 6858000"/>
                <a:gd name="connsiteX51" fmla="*/ 304326 w 712985"/>
                <a:gd name="connsiteY51" fmla="*/ 1298229 h 6858000"/>
                <a:gd name="connsiteX52" fmla="*/ 317671 w 712985"/>
                <a:gd name="connsiteY52" fmla="*/ 1136667 h 6858000"/>
                <a:gd name="connsiteX53" fmla="*/ 314959 w 712985"/>
                <a:gd name="connsiteY53" fmla="*/ 1106522 h 6858000"/>
                <a:gd name="connsiteX54" fmla="*/ 290675 w 712985"/>
                <a:gd name="connsiteY54" fmla="*/ 1004980 h 6858000"/>
                <a:gd name="connsiteX55" fmla="*/ 272712 w 712985"/>
                <a:gd name="connsiteY55" fmla="*/ 910357 h 6858000"/>
                <a:gd name="connsiteX56" fmla="*/ 270963 w 712985"/>
                <a:gd name="connsiteY56" fmla="*/ 667028 h 6858000"/>
                <a:gd name="connsiteX57" fmla="*/ 244986 w 712985"/>
                <a:gd name="connsiteY57" fmla="*/ 483131 h 6858000"/>
                <a:gd name="connsiteX58" fmla="*/ 241465 w 712985"/>
                <a:gd name="connsiteY58" fmla="*/ 397465 h 6858000"/>
                <a:gd name="connsiteX59" fmla="*/ 244890 w 712985"/>
                <a:gd name="connsiteY59" fmla="*/ 348507 h 6858000"/>
                <a:gd name="connsiteX60" fmla="*/ 293439 w 712985"/>
                <a:gd name="connsiteY60" fmla="*/ 233141 h 6858000"/>
                <a:gd name="connsiteX61" fmla="*/ 300513 w 712985"/>
                <a:gd name="connsiteY61" fmla="*/ 17206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712985" h="6858000">
                  <a:moveTo>
                    <a:pt x="280560" y="0"/>
                  </a:moveTo>
                  <a:lnTo>
                    <a:pt x="712985" y="0"/>
                  </a:lnTo>
                  <a:lnTo>
                    <a:pt x="712985" y="6858000"/>
                  </a:lnTo>
                  <a:lnTo>
                    <a:pt x="372527" y="6858000"/>
                  </a:lnTo>
                  <a:lnTo>
                    <a:pt x="372901" y="6835810"/>
                  </a:lnTo>
                  <a:cubicBezTo>
                    <a:pt x="343741" y="6729822"/>
                    <a:pt x="373381" y="6623551"/>
                    <a:pt x="363017" y="6518145"/>
                  </a:cubicBezTo>
                  <a:cubicBezTo>
                    <a:pt x="358372" y="6470360"/>
                    <a:pt x="362468" y="6422202"/>
                    <a:pt x="310498" y="6393936"/>
                  </a:cubicBezTo>
                  <a:cubicBezTo>
                    <a:pt x="303659" y="6390296"/>
                    <a:pt x="304819" y="6368800"/>
                    <a:pt x="305420" y="6355564"/>
                  </a:cubicBezTo>
                  <a:cubicBezTo>
                    <a:pt x="306594" y="6326166"/>
                    <a:pt x="314451" y="6296329"/>
                    <a:pt x="311030" y="6267729"/>
                  </a:cubicBezTo>
                  <a:cubicBezTo>
                    <a:pt x="304253" y="6208466"/>
                    <a:pt x="293104" y="6149393"/>
                    <a:pt x="281440" y="6090959"/>
                  </a:cubicBezTo>
                  <a:cubicBezTo>
                    <a:pt x="276978" y="6068911"/>
                    <a:pt x="266829" y="6048361"/>
                    <a:pt x="258928" y="6026981"/>
                  </a:cubicBezTo>
                  <a:cubicBezTo>
                    <a:pt x="254416" y="6015184"/>
                    <a:pt x="244605" y="6003083"/>
                    <a:pt x="245105" y="5991615"/>
                  </a:cubicBezTo>
                  <a:cubicBezTo>
                    <a:pt x="248075" y="5925141"/>
                    <a:pt x="216651" y="5867990"/>
                    <a:pt x="197441" y="5807458"/>
                  </a:cubicBezTo>
                  <a:cubicBezTo>
                    <a:pt x="188523" y="5779456"/>
                    <a:pt x="171697" y="5754078"/>
                    <a:pt x="159115" y="5727356"/>
                  </a:cubicBezTo>
                  <a:cubicBezTo>
                    <a:pt x="155717" y="5720411"/>
                    <a:pt x="152517" y="5712566"/>
                    <a:pt x="152306" y="5705270"/>
                  </a:cubicBezTo>
                  <a:cubicBezTo>
                    <a:pt x="151252" y="5663532"/>
                    <a:pt x="151674" y="5621922"/>
                    <a:pt x="150939" y="5580441"/>
                  </a:cubicBezTo>
                  <a:cubicBezTo>
                    <a:pt x="150326" y="5542748"/>
                    <a:pt x="147369" y="5505023"/>
                    <a:pt x="187956" y="5482729"/>
                  </a:cubicBezTo>
                  <a:cubicBezTo>
                    <a:pt x="194324" y="5479395"/>
                    <a:pt x="198291" y="5470181"/>
                    <a:pt x="201902" y="5463053"/>
                  </a:cubicBezTo>
                  <a:cubicBezTo>
                    <a:pt x="257480" y="5353065"/>
                    <a:pt x="249730" y="5298303"/>
                    <a:pt x="168174" y="5205662"/>
                  </a:cubicBezTo>
                  <a:cubicBezTo>
                    <a:pt x="159805" y="5196040"/>
                    <a:pt x="152161" y="5174340"/>
                    <a:pt x="157186" y="5166766"/>
                  </a:cubicBezTo>
                  <a:cubicBezTo>
                    <a:pt x="198743" y="5102508"/>
                    <a:pt x="186477" y="5038579"/>
                    <a:pt x="163999" y="4972256"/>
                  </a:cubicBezTo>
                  <a:cubicBezTo>
                    <a:pt x="158020" y="4955056"/>
                    <a:pt x="155299" y="4930181"/>
                    <a:pt x="163388" y="4915833"/>
                  </a:cubicBezTo>
                  <a:cubicBezTo>
                    <a:pt x="200708" y="4847649"/>
                    <a:pt x="186907" y="4780374"/>
                    <a:pt x="166361" y="4712964"/>
                  </a:cubicBezTo>
                  <a:cubicBezTo>
                    <a:pt x="163165" y="4702485"/>
                    <a:pt x="150748" y="4690669"/>
                    <a:pt x="140122" y="4687152"/>
                  </a:cubicBezTo>
                  <a:cubicBezTo>
                    <a:pt x="102452" y="4674589"/>
                    <a:pt x="86917" y="4644970"/>
                    <a:pt x="73058" y="4611951"/>
                  </a:cubicBezTo>
                  <a:cubicBezTo>
                    <a:pt x="50686" y="4559957"/>
                    <a:pt x="25516" y="4509149"/>
                    <a:pt x="3979" y="4456771"/>
                  </a:cubicBezTo>
                  <a:cubicBezTo>
                    <a:pt x="-1236" y="4443877"/>
                    <a:pt x="-726" y="4427139"/>
                    <a:pt x="2091" y="4412781"/>
                  </a:cubicBezTo>
                  <a:cubicBezTo>
                    <a:pt x="11653" y="4363733"/>
                    <a:pt x="45382" y="4329603"/>
                    <a:pt x="75905" y="4292897"/>
                  </a:cubicBezTo>
                  <a:cubicBezTo>
                    <a:pt x="89361" y="4276787"/>
                    <a:pt x="97880" y="4255660"/>
                    <a:pt x="104434" y="4235333"/>
                  </a:cubicBezTo>
                  <a:cubicBezTo>
                    <a:pt x="121200" y="4182569"/>
                    <a:pt x="135523" y="4128901"/>
                    <a:pt x="151065" y="4075686"/>
                  </a:cubicBezTo>
                  <a:cubicBezTo>
                    <a:pt x="152552" y="4070549"/>
                    <a:pt x="157315" y="4065932"/>
                    <a:pt x="161243" y="4061695"/>
                  </a:cubicBezTo>
                  <a:cubicBezTo>
                    <a:pt x="202828" y="4019095"/>
                    <a:pt x="244731" y="3976753"/>
                    <a:pt x="286285" y="3933862"/>
                  </a:cubicBezTo>
                  <a:cubicBezTo>
                    <a:pt x="294168" y="3925683"/>
                    <a:pt x="299393" y="3914571"/>
                    <a:pt x="306926" y="3905847"/>
                  </a:cubicBezTo>
                  <a:cubicBezTo>
                    <a:pt x="317292" y="3893589"/>
                    <a:pt x="326766" y="3878502"/>
                    <a:pt x="340015" y="3871199"/>
                  </a:cubicBezTo>
                  <a:cubicBezTo>
                    <a:pt x="381725" y="3848490"/>
                    <a:pt x="396760" y="3812013"/>
                    <a:pt x="400111" y="3767743"/>
                  </a:cubicBezTo>
                  <a:cubicBezTo>
                    <a:pt x="403294" y="3727294"/>
                    <a:pt x="405323" y="3686973"/>
                    <a:pt x="409694" y="3646690"/>
                  </a:cubicBezTo>
                  <a:cubicBezTo>
                    <a:pt x="414852" y="3597538"/>
                    <a:pt x="420910" y="3548579"/>
                    <a:pt x="428447" y="3499752"/>
                  </a:cubicBezTo>
                  <a:cubicBezTo>
                    <a:pt x="431696" y="3478619"/>
                    <a:pt x="435683" y="3456228"/>
                    <a:pt x="445033" y="3437349"/>
                  </a:cubicBezTo>
                  <a:cubicBezTo>
                    <a:pt x="470858" y="3384475"/>
                    <a:pt x="486179" y="3329236"/>
                    <a:pt x="471431" y="3272018"/>
                  </a:cubicBezTo>
                  <a:cubicBezTo>
                    <a:pt x="459682" y="3226180"/>
                    <a:pt x="472474" y="3185267"/>
                    <a:pt x="495919" y="3153432"/>
                  </a:cubicBezTo>
                  <a:cubicBezTo>
                    <a:pt x="538461" y="3095505"/>
                    <a:pt x="521296" y="3040311"/>
                    <a:pt x="499541" y="2985907"/>
                  </a:cubicBezTo>
                  <a:cubicBezTo>
                    <a:pt x="488276" y="2957871"/>
                    <a:pt x="486838" y="2934028"/>
                    <a:pt x="491640" y="2905697"/>
                  </a:cubicBezTo>
                  <a:cubicBezTo>
                    <a:pt x="502898" y="2840071"/>
                    <a:pt x="547705" y="2792141"/>
                    <a:pt x="586592" y="2746325"/>
                  </a:cubicBezTo>
                  <a:cubicBezTo>
                    <a:pt x="619786" y="2707275"/>
                    <a:pt x="636305" y="2665661"/>
                    <a:pt x="647211" y="2620857"/>
                  </a:cubicBezTo>
                  <a:cubicBezTo>
                    <a:pt x="661216" y="2564298"/>
                    <a:pt x="648982" y="2522027"/>
                    <a:pt x="598120" y="2501248"/>
                  </a:cubicBezTo>
                  <a:cubicBezTo>
                    <a:pt x="583733" y="2495506"/>
                    <a:pt x="566431" y="2484521"/>
                    <a:pt x="560897" y="2471368"/>
                  </a:cubicBezTo>
                  <a:cubicBezTo>
                    <a:pt x="533469" y="2407931"/>
                    <a:pt x="496686" y="2344634"/>
                    <a:pt x="506928" y="2272389"/>
                  </a:cubicBezTo>
                  <a:cubicBezTo>
                    <a:pt x="520879" y="2172517"/>
                    <a:pt x="509052" y="2077807"/>
                    <a:pt x="474122" y="1983284"/>
                  </a:cubicBezTo>
                  <a:cubicBezTo>
                    <a:pt x="417537" y="1829959"/>
                    <a:pt x="358639" y="1676886"/>
                    <a:pt x="349180" y="1510207"/>
                  </a:cubicBezTo>
                  <a:cubicBezTo>
                    <a:pt x="347619" y="1482573"/>
                    <a:pt x="326399" y="1451821"/>
                    <a:pt x="306451" y="1430003"/>
                  </a:cubicBezTo>
                  <a:cubicBezTo>
                    <a:pt x="268511" y="1388202"/>
                    <a:pt x="266127" y="1390512"/>
                    <a:pt x="287747" y="1336633"/>
                  </a:cubicBezTo>
                  <a:cubicBezTo>
                    <a:pt x="293070" y="1323756"/>
                    <a:pt x="295470" y="1308272"/>
                    <a:pt x="304326" y="1298229"/>
                  </a:cubicBezTo>
                  <a:cubicBezTo>
                    <a:pt x="349361" y="1247057"/>
                    <a:pt x="331041" y="1191986"/>
                    <a:pt x="317671" y="1136667"/>
                  </a:cubicBezTo>
                  <a:cubicBezTo>
                    <a:pt x="315148" y="1126990"/>
                    <a:pt x="311827" y="1115354"/>
                    <a:pt x="314959" y="1106522"/>
                  </a:cubicBezTo>
                  <a:cubicBezTo>
                    <a:pt x="329032" y="1066641"/>
                    <a:pt x="319157" y="1035231"/>
                    <a:pt x="290675" y="1004980"/>
                  </a:cubicBezTo>
                  <a:cubicBezTo>
                    <a:pt x="266138" y="978690"/>
                    <a:pt x="249805" y="947108"/>
                    <a:pt x="272712" y="910357"/>
                  </a:cubicBezTo>
                  <a:cubicBezTo>
                    <a:pt x="323486" y="828702"/>
                    <a:pt x="317578" y="747981"/>
                    <a:pt x="270963" y="667028"/>
                  </a:cubicBezTo>
                  <a:cubicBezTo>
                    <a:pt x="237707" y="609204"/>
                    <a:pt x="225082" y="549995"/>
                    <a:pt x="244986" y="483131"/>
                  </a:cubicBezTo>
                  <a:cubicBezTo>
                    <a:pt x="252708" y="457408"/>
                    <a:pt x="242285" y="426353"/>
                    <a:pt x="241465" y="397465"/>
                  </a:cubicBezTo>
                  <a:cubicBezTo>
                    <a:pt x="240850" y="381142"/>
                    <a:pt x="239176" y="363176"/>
                    <a:pt x="244890" y="348507"/>
                  </a:cubicBezTo>
                  <a:cubicBezTo>
                    <a:pt x="259350" y="309454"/>
                    <a:pt x="279299" y="272445"/>
                    <a:pt x="293439" y="233141"/>
                  </a:cubicBezTo>
                  <a:cubicBezTo>
                    <a:pt x="300152" y="214256"/>
                    <a:pt x="302437" y="192349"/>
                    <a:pt x="300513" y="172069"/>
                  </a:cubicBezTo>
                  <a:close/>
                </a:path>
              </a:pathLst>
            </a:custGeom>
            <a:blipFill>
              <a:blip r:embed="rId3">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4" name="TextBox 13">
            <a:extLst>
              <a:ext uri="{FF2B5EF4-FFF2-40B4-BE49-F238E27FC236}">
                <a16:creationId xmlns:a16="http://schemas.microsoft.com/office/drawing/2014/main" id="{414F0F6A-98BA-4AAC-B3BA-E036B3760983}"/>
              </a:ext>
            </a:extLst>
          </p:cNvPr>
          <p:cNvSpPr txBox="1"/>
          <p:nvPr/>
        </p:nvSpPr>
        <p:spPr>
          <a:xfrm>
            <a:off x="1713391" y="71021"/>
            <a:ext cx="9010834" cy="687265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18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সুরা আলা মায়িদাঃ ১ম রুকু (১-৫) আয়াত</a:t>
            </a:r>
            <a:r>
              <a:rPr kumimoji="0" lang="en-US" sz="1800" b="0" i="0" u="none" strike="noStrike" kern="1200" cap="none" spc="0" normalizeH="0" baseline="0" noProof="0" dirty="0">
                <a:ln>
                  <a:noFill/>
                </a:ln>
                <a:solidFill>
                  <a:srgbClr val="7030A0"/>
                </a:solidFill>
                <a:effectLst/>
                <a:uLnTx/>
                <a:uFillTx/>
                <a:latin typeface="Bangla" panose="03000603000000000000" pitchFamily="66" charset="0"/>
                <a:ea typeface="+mn-ea"/>
                <a:cs typeface="Bangla" panose="03000603000000000000" pitchFamily="66" charset="0"/>
              </a:rPr>
              <a:t> ২য় </a:t>
            </a:r>
            <a:r>
              <a:rPr kumimoji="0" lang="en-US" sz="1800" b="0" i="0" u="none" strike="noStrike" kern="1200" cap="none" spc="0" normalizeH="0" baseline="0" noProof="0" dirty="0" err="1">
                <a:ln>
                  <a:noFill/>
                </a:ln>
                <a:solidFill>
                  <a:srgbClr val="7030A0"/>
                </a:solidFill>
                <a:effectLst/>
                <a:uLnTx/>
                <a:uFillTx/>
                <a:latin typeface="Bangla" panose="03000603000000000000" pitchFamily="66" charset="0"/>
                <a:ea typeface="+mn-ea"/>
                <a:cs typeface="Bangla" panose="03000603000000000000" pitchFamily="66" charset="0"/>
              </a:rPr>
              <a:t>স্লাইড</a:t>
            </a:r>
            <a:endPar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৩।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আলোচ্য</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আয়াতে</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কয়েকটি</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জিনিস</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হারাম</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কথা</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ঘোষণা</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B050"/>
                </a:solidFill>
                <a:effectLst/>
                <a:latin typeface="Bangla" panose="03000603000000000000" pitchFamily="66" charset="0"/>
                <a:ea typeface="Times New Roman" panose="02020603050405020304" pitchFamily="18" charset="0"/>
                <a:cs typeface="Bangla" panose="03000603000000000000" pitchFamily="66" charset="0"/>
              </a:rPr>
              <a:t>হয়েছে</a:t>
            </a:r>
            <a:r>
              <a:rPr lang="en-US" kern="1200" dirty="0">
                <a:solidFill>
                  <a:srgbClr val="00B05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১।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জিনিস</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২।</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প্রবাহিত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রক্ত’৩।</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শুকরের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গোস্ত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দেহ</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চর্বিসহ</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)৪।</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ঐ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ব্যতীত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অন্যের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উৎসর্গ</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যদি</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যবেহ্</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সময়ও</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অন্যের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হয়,৫।</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ঐ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গলাটিপে</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নিজেই</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ইত্যাদিতে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আবদ্ধ</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অবস্থায়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শ্বাসরুদ্ধ</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গেছে।৬।</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ঐ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লাঠি</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পাথর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ইত্যাদির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প্রচন্ড</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আঘাতে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নিহত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হয়।৭।</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ঐ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পাহাড়</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টিলা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উঁচু</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দালানের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উপর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কুপে</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পড়ে</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যায়।৮।</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ঐ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সংঘর্ষে</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নিহত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৯।</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ঐ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যেটি</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হিংস্র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কামড়ে</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dirty="0" err="1">
                <a:effectLst/>
                <a:latin typeface="Bangla" panose="03000603000000000000" pitchFamily="66" charset="0"/>
                <a:ea typeface="Times New Roman" panose="02020603050405020304" pitchFamily="18" charset="0"/>
                <a:cs typeface="Bangla" panose="03000603000000000000" pitchFamily="66" charset="0"/>
              </a:rPr>
              <a:t>এ</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কোনটিকে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জীবিত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অবস্থায়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পাওয়ার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যবেহ</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হালাল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ব্যতিক্রম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প্রথমোক্ত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চার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প্রকার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সাথে</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সম্পর্কযুক্ত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১০।</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ঐ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হারাম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নুছুবের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উপর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যবেহ্</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নুছুব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ঐ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প্রস্তর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বেদীকে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১১।</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ইস্তেকসাম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আযলাম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তীরের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দ্বারা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বন্টণকৃত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বস্তু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أزْلَامٌ</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শব্দটি</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زَلَمٌ</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বহুবচন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ঐ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জাহেলিয়াত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যুগে</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ভাগ্য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পরীক্ষার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নির্ধারত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ছিল</a:t>
            </a:r>
            <a:r>
              <a:rPr lang="en-US" dirty="0" err="1">
                <a:latin typeface="Bangla" panose="03000603000000000000" pitchFamily="66" charset="0"/>
                <a:ea typeface="Times New Roman" panose="02020603050405020304" pitchFamily="18" charset="0"/>
                <a:cs typeface="Bangla" panose="03000603000000000000" pitchFamily="66" charset="0"/>
              </a:rPr>
              <a:t>।</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দুই</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প্রকার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মৃতকে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বিধানের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বাইরে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রেখেছেন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মাছ</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অপরটি</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টিড্ডী</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মুসনাদে</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আহমদঃ</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২/৯৭,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ইবন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মাজাহঃ</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৩৩১৪</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৪।</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অদ্য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কাফেররা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দ্বীনকে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পরাভূত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ব্যাপারে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নিরাশ</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গেছে</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কাজেই</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ভয়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আল্লাহকে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ভয়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আয়াতাংশ</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যখন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নাযিল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তখন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মক্কা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সমগ্র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আরব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মুসলিমদের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করতলগত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ছিল</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৫।</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আয়াত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নাযিল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হওয়ার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রাসূলুল্লাহ</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মাত্র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একাশি</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পৃথিবীতে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জীবিত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ছিলেন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কেননা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দশম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হিজরীর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৯ই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যিলহজ্জ</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তারিখে</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আয়াত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অবতীর্ণ</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একাদশ</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হিজরীর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১২ই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রবিউল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আউয়াল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তারিখে</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রাসূলে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ওফাত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আরাফার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সর্বোত্তম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শুক্রবারে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শ্রেষ্ঠত্বও</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সর্বজনবিদিত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স্থানটি</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হচ্ছে</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ময়দানে-আরাফাত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জানিয়েছেন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আজ</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দ্বীনকে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পরিপূর্ণ</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করলাম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উপর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আমার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নেয়ামত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সম্পূর্ণ</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করলাম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ইসলামকে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দ্বীন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হিসেবে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পছন্দ</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করলাম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দ্বীনকে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পরিপূর্ণ</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দেবার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অর্থই</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হচ্ছে</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জীবনের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সমস্ত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প্রশ্নের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নীতিগত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বিস্তারিত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জবাব</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পাওয়া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হেদায়াত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পথনির্দেশ</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লাভের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বাইরে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প্রয়োজন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নাই</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শরীআত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সম্পূর্ণরূপে</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সত্য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ইনসাফপূর্ণ</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শরীআত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নেই</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৬।</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শরীয়তের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মূলনীতি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প্রত্যেক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হালাল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জিনিস</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পবিত্র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উপাদেয়</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প্রত্যেক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হারাম</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জিনিস</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অপবিত্র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আয়াতে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বর্ণিত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طيبات</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শব্দের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তিনটি</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এক</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যাবতীয়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রুচিসম্পন্ন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দুই</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যাবতীয়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হালালকৃত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তিন</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যাবতীয়</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যবাইকৃত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প্রাণী</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কারণ</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যবাই</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কারণে</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সেগুলোতে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পরিচ্ছন্নতা</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এসেছে</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ফাতহুল</a:t>
            </a:r>
            <a:r>
              <a:rPr lang="en-US"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কাদীর</a:t>
            </a:r>
            <a:endParaRPr lang="en-US" dirty="0">
              <a:effectLst/>
              <a:latin typeface="Bangla" panose="03000603000000000000" pitchFamily="66" charset="0"/>
              <a:ea typeface="Times New Roman" panose="02020603050405020304" pitchFamily="18" charset="0"/>
              <a:cs typeface="Bangla" panose="03000603000000000000" pitchFamily="66" charset="0"/>
            </a:endParaRPr>
          </a:p>
        </p:txBody>
      </p:sp>
    </p:spTree>
    <p:extLst>
      <p:ext uri="{BB962C8B-B14F-4D97-AF65-F5344CB8AC3E}">
        <p14:creationId xmlns:p14="http://schemas.microsoft.com/office/powerpoint/2010/main" val="1315282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5" name="TextBox 14">
            <a:extLst>
              <a:ext uri="{FF2B5EF4-FFF2-40B4-BE49-F238E27FC236}">
                <a16:creationId xmlns:a16="http://schemas.microsoft.com/office/drawing/2014/main" id="{8A60C1B8-60E0-46A5-BAEA-E97703EBD167}"/>
              </a:ext>
            </a:extLst>
          </p:cNvPr>
          <p:cNvSpPr txBox="1"/>
          <p:nvPr/>
        </p:nvSpPr>
        <p:spPr>
          <a:xfrm>
            <a:off x="0" y="1322772"/>
            <a:ext cx="12192000" cy="5605637"/>
          </a:xfrm>
          <a:prstGeom prst="rect">
            <a:avLst/>
          </a:prstGeom>
          <a:noFill/>
        </p:spPr>
        <p:txBody>
          <a:bodyPr wrap="square">
            <a:spAutoFit/>
          </a:bodyPr>
          <a:lstStyle/>
          <a:p>
            <a:pPr marL="0" marR="0">
              <a:lnSpc>
                <a:spcPct val="90000"/>
              </a:lnSpc>
            </a:pP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৭।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শিক্ষিত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জন্তুর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পশু-পাখী</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দুটি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সাপেক্ষে</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খাওয়া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হালাল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বৈধ</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pP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প্রেরণ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বিসমিল্লাহ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বলতে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(খ)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পশু</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জিনিস</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পশু</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পাখী</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মালিকের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রেখে</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দিবে,নিজে</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ভক্ষণ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যদিও</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শিকারকৃত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পশু</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পাখীকে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ফেলেছে</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তবুও</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খাওয়া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হালাল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এই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ব্যাপারে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শিক্ষা</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প্রশিক্ষণ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প্রাপ্ত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প্রেরণ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সময়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সাথে</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অন্য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পশু</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সহীহ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বুখারী</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প্রথম</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বাজ</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শিক্ষাপ্রাপ্ত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দ্বিতীয়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মালিক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নিজ</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ইচ্ছায়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কুকুরকে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বাজকে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পেছনে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প্রেরণ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বাজ</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স্বেচ্ছায়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পেছনে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দৌড়ে</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তৃতীয়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নিজে</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খাবে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মালিকের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কাছে</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আসবে</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চতুর্থ</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বাজকে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দিকে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প্রেরণ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সময়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বিসমিল্লাহ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বলতে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solidFill>
                  <a:srgbClr val="002060"/>
                </a:solidFill>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চারটি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পৌঁছার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পূর্বেই</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তবুও</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হালাল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যবেহ্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প্রয়োজন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জীবিত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অবস্থায়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আসে</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যবেহ্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ব্যতীত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হালাল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৮।</a:t>
            </a:r>
            <a:r>
              <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মূলতঃ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কুরআনের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পরিভাষায়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ইহুদী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নাসারা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জাতিই</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আহলে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কিতাবের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অন্তর্ভুক্ত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তাওরাত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ইঞ্জলের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বিশ্বাসী</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ইবন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কাসীর</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কাফেরদের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আহলে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কিতাব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ইয়াহুদী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নাসারাদের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যবেহ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হালাল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হওয়ার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হচ্ছে</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নাম</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উচ্চারণ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জন্তু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যবেহ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তারাও</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বিশ্বাসগতভাবে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ছাড়া</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জন্তুকেও</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হারাম</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ইবন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কাসীর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solidFill>
                  <a:srgbClr val="002060"/>
                </a:solidFill>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নাম</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নিয়েই</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প্রাণী</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যবেহ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ওপর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ছাড়া</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নাম</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তাহলে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খাওয়া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আমাদের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জায়েয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৷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অনুরূপভাবে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দস্তরখানে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গোশ্‌ত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অন্য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কিছু</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হারাম</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খাদ্য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পরিবেশিত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তাহলে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আমরা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সাথে</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আহারে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৷</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ইয়াহুদী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নাসারা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মহিলাদের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ক্ষেত্রে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শর্ত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আরোপ</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হয়েছে</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অবশ্যই</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মুহসানাহ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সংরক্ষিত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মহিলা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সংরক্ষিত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নিজের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লজ্জাস্থানের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হেফাযতকারিনী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ব্যতিক্রম</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ঈমানের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সাথে</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কুফরী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অস্বীকার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আমল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নষ্ট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যায়।এমন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মহিলাকে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বিবাহ</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ফলে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ঈমান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নষ্ট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হওয়ার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আশঙ্কা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তাহলে</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খুবই</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ক্ষতির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সম্পদ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ঈমান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বাঁচানো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ফরয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কর্তব্য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অনুমতিপ্রাপ্ত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কর্মের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ফরয</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কর্মকে</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বিপদ</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ক্ষতির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সম্মুখীন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যেতে</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পারে</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00206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002060"/>
              </a:solidFill>
              <a:effectLst/>
              <a:latin typeface="Bangla" panose="03000603000000000000" pitchFamily="66" charset="0"/>
              <a:ea typeface="Times New Roman" panose="02020603050405020304" pitchFamily="18" charset="0"/>
              <a:cs typeface="Bangla" panose="03000603000000000000" pitchFamily="66" charset="0"/>
            </a:endParaRPr>
          </a:p>
        </p:txBody>
      </p:sp>
      <p:sp>
        <p:nvSpPr>
          <p:cNvPr id="19" name="TextBox 18">
            <a:extLst>
              <a:ext uri="{FF2B5EF4-FFF2-40B4-BE49-F238E27FC236}">
                <a16:creationId xmlns:a16="http://schemas.microsoft.com/office/drawing/2014/main" id="{456CF959-113D-4532-BAF4-CD16214B115F}"/>
              </a:ext>
            </a:extLst>
          </p:cNvPr>
          <p:cNvSpPr txBox="1"/>
          <p:nvPr/>
        </p:nvSpPr>
        <p:spPr>
          <a:xfrm>
            <a:off x="2252708" y="0"/>
            <a:ext cx="6260977"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400" b="0" i="0" u="none" strike="noStrike" kern="1200" cap="none" spc="0" normalizeH="0" baseline="0" noProof="0" dirty="0">
                <a:ln>
                  <a:noFill/>
                </a:ln>
                <a:solidFill>
                  <a:srgbClr val="FFC000"/>
                </a:solidFill>
                <a:effectLst/>
                <a:uLnTx/>
                <a:uFillTx/>
                <a:latin typeface="Bangla" panose="03000603000000000000" pitchFamily="66" charset="0"/>
                <a:ea typeface="+mn-ea"/>
                <a:cs typeface="Bangla" panose="03000603000000000000" pitchFamily="66" charset="0"/>
              </a:rPr>
              <a:t>সুরা আলা মায়িদাঃ ১ম রুকু (১-৫) আয়াত</a:t>
            </a:r>
            <a:r>
              <a:rPr kumimoji="0" lang="en-US" sz="2400" b="0" i="0" u="none" strike="noStrike" kern="1200" cap="none" spc="0" normalizeH="0" baseline="0" noProof="0" dirty="0">
                <a:ln>
                  <a:noFill/>
                </a:ln>
                <a:solidFill>
                  <a:srgbClr val="FFC000"/>
                </a:solidFill>
                <a:effectLst/>
                <a:uLnTx/>
                <a:uFillTx/>
                <a:latin typeface="Bangla" panose="03000603000000000000" pitchFamily="66" charset="0"/>
                <a:ea typeface="+mn-ea"/>
                <a:cs typeface="Bangla" panose="03000603000000000000" pitchFamily="66" charset="0"/>
              </a:rPr>
              <a:t> ৩য় </a:t>
            </a:r>
            <a:r>
              <a:rPr kumimoji="0" lang="en-US" sz="2400" b="0" i="0" u="none" strike="noStrike" kern="1200" cap="none" spc="0" normalizeH="0" baseline="0" noProof="0" dirty="0" err="1">
                <a:ln>
                  <a:noFill/>
                </a:ln>
                <a:solidFill>
                  <a:srgbClr val="FFC000"/>
                </a:solidFill>
                <a:effectLst/>
                <a:uLnTx/>
                <a:uFillTx/>
                <a:latin typeface="Bangla" panose="03000603000000000000" pitchFamily="66" charset="0"/>
                <a:ea typeface="+mn-ea"/>
                <a:cs typeface="Bangla" panose="03000603000000000000" pitchFamily="66" charset="0"/>
              </a:rPr>
              <a:t>স্লাইড</a:t>
            </a:r>
            <a:endParaRPr kumimoji="0" lang="en-US" sz="2400" b="0"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Tree>
    <p:extLst>
      <p:ext uri="{BB962C8B-B14F-4D97-AF65-F5344CB8AC3E}">
        <p14:creationId xmlns:p14="http://schemas.microsoft.com/office/powerpoint/2010/main" val="3634910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368118" y="213064"/>
            <a:ext cx="8231820" cy="424732"/>
          </a:xfrm>
          <a:prstGeom prst="rect">
            <a:avLst/>
          </a:prstGeom>
          <a:noFill/>
        </p:spPr>
        <p:txBody>
          <a:bodyPr wrap="square">
            <a:spAutoFit/>
          </a:bodyPr>
          <a:lstStyle/>
          <a:p>
            <a:pPr marL="0" marR="0">
              <a:lnSpc>
                <a:spcPct val="90000"/>
              </a:lnSpc>
              <a:spcBef>
                <a:spcPts val="1000"/>
              </a:spcBef>
              <a:spcAft>
                <a:spcPts val="0"/>
              </a:spcAft>
            </a:pPr>
            <a:r>
              <a:rPr lang="en-US" sz="2400" b="1" kern="1200" dirty="0" err="1">
                <a:solidFill>
                  <a:srgbClr val="FFC000"/>
                </a:solidFill>
                <a:effectLst/>
                <a:latin typeface="Bangla" panose="03000603000000000000" pitchFamily="66" charset="0"/>
                <a:ea typeface="Times New Roman" panose="02020603050405020304" pitchFamily="18" charset="0"/>
              </a:rPr>
              <a:t>সুরা</a:t>
            </a:r>
            <a:r>
              <a:rPr lang="en-US" sz="2400" b="1" kern="1200" dirty="0">
                <a:solidFill>
                  <a:srgbClr val="FFC000"/>
                </a:solidFill>
                <a:effectLst/>
                <a:latin typeface="Bangla" panose="03000603000000000000" pitchFamily="66" charset="0"/>
                <a:ea typeface="Times New Roman" panose="02020603050405020304" pitchFamily="18" charset="0"/>
              </a:rPr>
              <a:t> </a:t>
            </a:r>
            <a:r>
              <a:rPr lang="en-US" sz="2400" b="1" kern="1200" dirty="0" err="1">
                <a:solidFill>
                  <a:srgbClr val="FFC000"/>
                </a:solidFill>
                <a:effectLst/>
                <a:latin typeface="Bangla" panose="03000603000000000000" pitchFamily="66" charset="0"/>
                <a:ea typeface="Times New Roman" panose="02020603050405020304" pitchFamily="18" charset="0"/>
              </a:rPr>
              <a:t>আলা</a:t>
            </a:r>
            <a:r>
              <a:rPr lang="en-US" sz="2400" b="1" kern="1200" dirty="0">
                <a:solidFill>
                  <a:srgbClr val="FFC000"/>
                </a:solidFill>
                <a:effectLst/>
                <a:latin typeface="Bangla" panose="03000603000000000000" pitchFamily="66" charset="0"/>
                <a:ea typeface="Times New Roman" panose="02020603050405020304" pitchFamily="18" charset="0"/>
              </a:rPr>
              <a:t> </a:t>
            </a:r>
            <a:r>
              <a:rPr lang="en-US" sz="2400" b="1" kern="1200" dirty="0" err="1">
                <a:solidFill>
                  <a:srgbClr val="FFC000"/>
                </a:solidFill>
                <a:effectLst/>
                <a:latin typeface="Bangla" panose="03000603000000000000" pitchFamily="66" charset="0"/>
                <a:ea typeface="Times New Roman" panose="02020603050405020304" pitchFamily="18" charset="0"/>
              </a:rPr>
              <a:t>মায়িদাঃ</a:t>
            </a:r>
            <a:r>
              <a:rPr lang="en-US" sz="2400" b="1" kern="1200" dirty="0">
                <a:solidFill>
                  <a:srgbClr val="FFC000"/>
                </a:solidFill>
                <a:effectLst/>
                <a:latin typeface="Bangla" panose="03000603000000000000" pitchFamily="66" charset="0"/>
                <a:ea typeface="Times New Roman" panose="02020603050405020304" pitchFamily="18" charset="0"/>
              </a:rPr>
              <a:t> ২য় </a:t>
            </a:r>
            <a:r>
              <a:rPr lang="en-US" sz="2400" b="1" kern="1200" dirty="0" err="1">
                <a:solidFill>
                  <a:srgbClr val="FFC000"/>
                </a:solidFill>
                <a:effectLst/>
                <a:latin typeface="Bangla" panose="03000603000000000000" pitchFamily="66" charset="0"/>
                <a:ea typeface="Times New Roman" panose="02020603050405020304" pitchFamily="18" charset="0"/>
              </a:rPr>
              <a:t>রুকু</a:t>
            </a:r>
            <a:r>
              <a:rPr lang="en-US" sz="2400" b="1" kern="1200" dirty="0">
                <a:solidFill>
                  <a:srgbClr val="FFC000"/>
                </a:solidFill>
                <a:effectLst/>
                <a:latin typeface="Bangla" panose="03000603000000000000" pitchFamily="66" charset="0"/>
                <a:ea typeface="Times New Roman" panose="02020603050405020304" pitchFamily="18" charset="0"/>
              </a:rPr>
              <a:t> (৬-১১) </a:t>
            </a:r>
            <a:r>
              <a:rPr lang="en-US" sz="2400" b="1" kern="1200" dirty="0" err="1">
                <a:solidFill>
                  <a:srgbClr val="FFC000"/>
                </a:solidFill>
                <a:effectLst/>
                <a:latin typeface="Bangla" panose="03000603000000000000" pitchFamily="66" charset="0"/>
                <a:ea typeface="Times New Roman" panose="02020603050405020304" pitchFamily="18" charset="0"/>
              </a:rPr>
              <a:t>আয়াত</a:t>
            </a:r>
            <a:r>
              <a:rPr lang="en-US" sz="2400" b="1" kern="1200" dirty="0">
                <a:solidFill>
                  <a:srgbClr val="FFC000"/>
                </a:solidFill>
                <a:effectLst/>
                <a:latin typeface="Bangla" panose="03000603000000000000" pitchFamily="66" charset="0"/>
                <a:ea typeface="Times New Roman" panose="02020603050405020304" pitchFamily="18" charset="0"/>
              </a:rPr>
              <a:t> ১ম </a:t>
            </a:r>
            <a:r>
              <a:rPr lang="en-US" sz="2400" b="1" kern="1200" dirty="0" err="1">
                <a:solidFill>
                  <a:srgbClr val="FFC000"/>
                </a:solidFill>
                <a:effectLst/>
                <a:latin typeface="Bangla" panose="03000603000000000000" pitchFamily="66" charset="0"/>
                <a:ea typeface="Times New Roman" panose="02020603050405020304" pitchFamily="18" charset="0"/>
              </a:rPr>
              <a:t>স্লাইড</a:t>
            </a:r>
            <a:endParaRPr lang="en-US" sz="1400" dirty="0">
              <a:solidFill>
                <a:srgbClr val="FFC000"/>
              </a:solidFill>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C2E32002-6066-445D-BDA4-4074CD5E8AC4}"/>
              </a:ext>
            </a:extLst>
          </p:cNvPr>
          <p:cNvSpPr txBox="1"/>
          <p:nvPr/>
        </p:nvSpPr>
        <p:spPr>
          <a:xfrm>
            <a:off x="164237" y="1319028"/>
            <a:ext cx="11925670" cy="5144998"/>
          </a:xfrm>
          <a:prstGeom prst="rect">
            <a:avLst/>
          </a:prstGeom>
          <a:noFill/>
        </p:spPr>
        <p:txBody>
          <a:bodyPr wrap="square">
            <a:spAutoFit/>
          </a:bodyPr>
          <a:lstStyle/>
          <a:p>
            <a:pPr marL="0" marR="0">
              <a:lnSpc>
                <a:spcPct val="90000"/>
              </a:lnSpc>
              <a:spcBef>
                <a:spcPts val="1000"/>
              </a:spcBef>
              <a:spcAft>
                <a:spcPts val="0"/>
              </a:spcAft>
            </a:pP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১।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অযুর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পদ্ধতি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জানানো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হয়েছে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মুমিনগণ</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যখন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সালাতের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দাঁড়াতে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তখন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মুখমণ্ডল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হাতগুলো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কনুই</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পর্যন্ত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মাথায়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মাসেহ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পায়ের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টাখনু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পর্যন্ত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পরিস্কার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মুখমণ্ডল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ধোয়ার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অন্তর্ভুক্ত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মাথার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অংশ</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তাই</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মাথা</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মাসেহ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ভেতরের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বাইরের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উভয়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অংশও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শামিল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আগে</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উচিত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কারণ</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হচ্ছে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থেকেই</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পবিত্র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থাকার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প্রয়োজন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রয়েছে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সর্বোপরি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সময়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ধারাবাহিকতা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রক্ষা</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অঙ্গসমূহ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ধোয়ার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বিলম্ব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উচিত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আমার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উম্মতদেরকে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কেয়ামতের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গুররান-মুহাজ্জালীন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ডাকা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ৎ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ওযুর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অঙ্গ-প্রত্যঙ্গগুলো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উজ্জ্বল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অবস্থায়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উপস্থিত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কাজেই</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উজ্জ্বলতাকে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বৃদ্ধি</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সক্ষম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বৃদ্ধি</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বুখারী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১৩৬]</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২।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এখানে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জানাবত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ঐ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অপবিত্রতাকে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বুঝানো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হয়েছে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স্বপ্নদোষ</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সহবাস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যৌনতৃপ্তির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সাথে</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বীর্যপাতের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ছাড়া</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অপবিত্রতা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মহিলাদের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মাসিক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প্রসবোত্তর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নিফাস।পবিত্রতা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অর্জনের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গোসল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গোসলের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পাওয়া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তায়াম্মুম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বিধেয়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তায়াম্মুমে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মুখমন্ডল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মাসেহ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কথা</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এসেছে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৩।</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উপর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সংকীর্ণতা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তোমাদেরকে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পবিত্র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নেয়ামত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সম্পূর্ণ</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কৃতজ্ঞতা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জ্ঞাপন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৪।</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ঈমান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আনার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সাথে</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সাথে</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রাসূলুল্লাহ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আদেশ-নিষেধ</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পালনের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অঙ্গীকার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স্বতঃই</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-ই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উদ্দেশ্য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ইবন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কাসীর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মুয়াসসার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জানাচ্ছেন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স্মরণ</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উপর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নেয়ামত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অঙ্গীকারে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তোমাদেরকে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আবদ্ধ</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করেছিলেন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যখন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বলেছিলে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শুনলাম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নিলাম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তাকওয়া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অবলম্বন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নিশ্চয়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অন্তরে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সম্পর্কে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সবিশেষ</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অবগত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p:txBody>
      </p:sp>
    </p:spTree>
    <p:extLst>
      <p:ext uri="{BB962C8B-B14F-4D97-AF65-F5344CB8AC3E}">
        <p14:creationId xmlns:p14="http://schemas.microsoft.com/office/powerpoint/2010/main" val="80221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368118" y="213064"/>
            <a:ext cx="7876713" cy="424732"/>
          </a:xfrm>
          <a:prstGeom prst="rect">
            <a:avLst/>
          </a:prstGeom>
          <a:noFill/>
        </p:spPr>
        <p:txBody>
          <a:bodyPr wrap="square">
            <a:spAutoFit/>
          </a:bodyPr>
          <a:lstStyle/>
          <a:p>
            <a:pPr marL="0" marR="0">
              <a:lnSpc>
                <a:spcPct val="90000"/>
              </a:lnSpc>
              <a:spcBef>
                <a:spcPts val="1000"/>
              </a:spcBef>
              <a:spcAft>
                <a:spcPts val="0"/>
              </a:spcAft>
            </a:pPr>
            <a:r>
              <a:rPr lang="en-US" sz="2400" b="1" kern="1200" dirty="0" err="1">
                <a:solidFill>
                  <a:srgbClr val="FFC000"/>
                </a:solidFill>
                <a:effectLst/>
                <a:latin typeface="Bangla" panose="03000603000000000000" pitchFamily="66" charset="0"/>
                <a:ea typeface="Times New Roman" panose="02020603050405020304" pitchFamily="18" charset="0"/>
              </a:rPr>
              <a:t>সুরা</a:t>
            </a:r>
            <a:r>
              <a:rPr lang="en-US" sz="2400" b="1" kern="1200" dirty="0">
                <a:solidFill>
                  <a:srgbClr val="FFC000"/>
                </a:solidFill>
                <a:effectLst/>
                <a:latin typeface="Bangla" panose="03000603000000000000" pitchFamily="66" charset="0"/>
                <a:ea typeface="Times New Roman" panose="02020603050405020304" pitchFamily="18" charset="0"/>
              </a:rPr>
              <a:t> </a:t>
            </a:r>
            <a:r>
              <a:rPr lang="en-US" sz="2400" b="1" kern="1200" dirty="0" err="1">
                <a:solidFill>
                  <a:srgbClr val="FFC000"/>
                </a:solidFill>
                <a:effectLst/>
                <a:latin typeface="Bangla" panose="03000603000000000000" pitchFamily="66" charset="0"/>
                <a:ea typeface="Times New Roman" panose="02020603050405020304" pitchFamily="18" charset="0"/>
              </a:rPr>
              <a:t>আলা</a:t>
            </a:r>
            <a:r>
              <a:rPr lang="en-US" sz="2400" b="1" kern="1200" dirty="0">
                <a:solidFill>
                  <a:srgbClr val="FFC000"/>
                </a:solidFill>
                <a:effectLst/>
                <a:latin typeface="Bangla" panose="03000603000000000000" pitchFamily="66" charset="0"/>
                <a:ea typeface="Times New Roman" panose="02020603050405020304" pitchFamily="18" charset="0"/>
              </a:rPr>
              <a:t> </a:t>
            </a:r>
            <a:r>
              <a:rPr lang="en-US" sz="2400" b="1" kern="1200" dirty="0" err="1">
                <a:solidFill>
                  <a:srgbClr val="FFC000"/>
                </a:solidFill>
                <a:effectLst/>
                <a:latin typeface="Bangla" panose="03000603000000000000" pitchFamily="66" charset="0"/>
                <a:ea typeface="Times New Roman" panose="02020603050405020304" pitchFamily="18" charset="0"/>
              </a:rPr>
              <a:t>মায়িদাঃ</a:t>
            </a:r>
            <a:r>
              <a:rPr lang="en-US" sz="2400" b="1" kern="1200" dirty="0">
                <a:solidFill>
                  <a:srgbClr val="FFC000"/>
                </a:solidFill>
                <a:effectLst/>
                <a:latin typeface="Bangla" panose="03000603000000000000" pitchFamily="66" charset="0"/>
                <a:ea typeface="Times New Roman" panose="02020603050405020304" pitchFamily="18" charset="0"/>
              </a:rPr>
              <a:t> ২য় </a:t>
            </a:r>
            <a:r>
              <a:rPr lang="en-US" sz="2400" b="1" kern="1200" dirty="0" err="1">
                <a:solidFill>
                  <a:srgbClr val="FFC000"/>
                </a:solidFill>
                <a:effectLst/>
                <a:latin typeface="Bangla" panose="03000603000000000000" pitchFamily="66" charset="0"/>
                <a:ea typeface="Times New Roman" panose="02020603050405020304" pitchFamily="18" charset="0"/>
              </a:rPr>
              <a:t>রুকু</a:t>
            </a:r>
            <a:r>
              <a:rPr lang="en-US" sz="2400" b="1" kern="1200" dirty="0">
                <a:solidFill>
                  <a:srgbClr val="FFC000"/>
                </a:solidFill>
                <a:effectLst/>
                <a:latin typeface="Bangla" panose="03000603000000000000" pitchFamily="66" charset="0"/>
                <a:ea typeface="Times New Roman" panose="02020603050405020304" pitchFamily="18" charset="0"/>
              </a:rPr>
              <a:t> (৬-১১) </a:t>
            </a:r>
            <a:r>
              <a:rPr lang="en-US" sz="2400" b="1" kern="1200" dirty="0" err="1">
                <a:solidFill>
                  <a:srgbClr val="FFC000"/>
                </a:solidFill>
                <a:effectLst/>
                <a:latin typeface="Bangla" panose="03000603000000000000" pitchFamily="66" charset="0"/>
                <a:ea typeface="Times New Roman" panose="02020603050405020304" pitchFamily="18" charset="0"/>
              </a:rPr>
              <a:t>আয়াত</a:t>
            </a:r>
            <a:r>
              <a:rPr lang="en-US" sz="2400" b="1" kern="1200" dirty="0">
                <a:solidFill>
                  <a:srgbClr val="FFC000"/>
                </a:solidFill>
                <a:effectLst/>
                <a:latin typeface="Bangla" panose="03000603000000000000" pitchFamily="66" charset="0"/>
                <a:ea typeface="Times New Roman" panose="02020603050405020304" pitchFamily="18" charset="0"/>
              </a:rPr>
              <a:t> ২য় </a:t>
            </a:r>
            <a:r>
              <a:rPr lang="en-US" sz="2400" b="1" kern="1200" dirty="0" err="1">
                <a:solidFill>
                  <a:srgbClr val="FFC000"/>
                </a:solidFill>
                <a:effectLst/>
                <a:latin typeface="Bangla" panose="03000603000000000000" pitchFamily="66" charset="0"/>
                <a:ea typeface="Times New Roman" panose="02020603050405020304" pitchFamily="18" charset="0"/>
              </a:rPr>
              <a:t>স্লাইড</a:t>
            </a:r>
            <a:r>
              <a:rPr lang="en-US" sz="2400" b="1" kern="1200" dirty="0">
                <a:solidFill>
                  <a:srgbClr val="FFC000"/>
                </a:solidFill>
                <a:effectLst/>
                <a:latin typeface="Bangla" panose="03000603000000000000" pitchFamily="66" charset="0"/>
                <a:ea typeface="Times New Roman" panose="02020603050405020304" pitchFamily="18" charset="0"/>
              </a:rPr>
              <a:t> </a:t>
            </a:r>
            <a:endParaRPr lang="en-US" sz="1400" dirty="0">
              <a:solidFill>
                <a:srgbClr val="FFC000"/>
              </a:solidFill>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C2E32002-6066-445D-BDA4-4074CD5E8AC4}"/>
              </a:ext>
            </a:extLst>
          </p:cNvPr>
          <p:cNvSpPr txBox="1"/>
          <p:nvPr/>
        </p:nvSpPr>
        <p:spPr>
          <a:xfrm>
            <a:off x="164237" y="1319028"/>
            <a:ext cx="11925670" cy="5293757"/>
          </a:xfrm>
          <a:prstGeom prst="rect">
            <a:avLst/>
          </a:prstGeom>
          <a:noFill/>
        </p:spPr>
        <p:txBody>
          <a:bodyPr wrap="square">
            <a:spAutoFit/>
          </a:bodyPr>
          <a:lstStyle/>
          <a:p>
            <a:pPr marL="0" marR="0">
              <a:lnSpc>
                <a:spcPct val="90000"/>
              </a:lnSpc>
              <a:spcBef>
                <a:spcPts val="1000"/>
              </a:spcBef>
              <a:spcAft>
                <a:spcPts val="0"/>
              </a:spcAft>
            </a:pPr>
            <a:r>
              <a:rPr lang="as-IN" sz="200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৫। সাধারণতঃ দুটি কারণ মানুষকে ন্যায় ও সুবিচারে বাধা-প্রদান এবং অন্যায় ও অবিচারে প্ররোচিত করে। (এক) নিজের অথবা বন্ধু-বান্ধব ও আত্মীয়-স্বজনের প্রতি পক্ষপাতিত্ব। (দুই) কোন ব্যক্তির প্রতি শক্রতা ও মনোমালিন্য। সূরা আন-নিসার আয়াতে প্রথমোক্ত কারণের উপর ভিত্তি করে সুবিচারের আদেশ দেয়া হয়েছে আর সূরা আল-মায়েদার আলোচ্য আয়াতে শেষোক্ত কারণ হিসেবে বক্তব্য রাখা হয়েছে।</a:t>
            </a:r>
          </a:p>
          <a:p>
            <a:pPr marL="0" marR="0">
              <a:lnSpc>
                <a:spcPct val="90000"/>
              </a:lnSpc>
              <a:spcBef>
                <a:spcPts val="1000"/>
              </a:spcBef>
              <a:spcAft>
                <a:spcPts val="0"/>
              </a:spcAft>
            </a:pPr>
            <a:r>
              <a:rPr lang="as-IN" sz="200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বড় হাদিসের শেষ অংশ-</a:t>
            </a:r>
          </a:p>
          <a:p>
            <a:pPr marL="0" marR="0">
              <a:lnSpc>
                <a:spcPct val="90000"/>
              </a:lnSpc>
              <a:spcBef>
                <a:spcPts val="1000"/>
              </a:spcBef>
              <a:spcAft>
                <a:spcPts val="0"/>
              </a:spcAft>
            </a:pPr>
            <a:r>
              <a:rPr lang="as-IN" sz="200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‘আল্লাহকে ভয় কর এবং সন্তানদের মাঝে সমদৃষ্টিসম্পন্ন সুবিচার কর।’’ তিনি আরো বললেন, ‘‘আমি যুলুমের (অন্যায়ের) সাক্ষী হতে পারব না।’’ (সহীহ বুখারী ও মুসলিম / কিতাবুল হিবা বা দানপত্র নামক অধ্যায়)</a:t>
            </a:r>
          </a:p>
          <a:p>
            <a:pPr marL="0" marR="0">
              <a:lnSpc>
                <a:spcPct val="90000"/>
              </a:lnSpc>
              <a:spcBef>
                <a:spcPts val="1000"/>
              </a:spcBef>
              <a:spcAft>
                <a:spcPts val="0"/>
              </a:spcAft>
            </a:pPr>
            <a:r>
              <a:rPr lang="as-IN" sz="200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৬। আল্লাহ প্রতিশ্রুতি দিয়েছেন ক্ষমা ও মহাপুরস্কার এর যারা  ঈমান এনেছে ও সৎকাজ করেছে। যারা কুফরী করে এবং  আয়াতসমূহে মিথ্যারোপ করে তারা প্রজ্বলিত আগুনের অধিবাসী।</a:t>
            </a:r>
          </a:p>
          <a:p>
            <a:pPr marL="0" marR="0">
              <a:lnSpc>
                <a:spcPct val="90000"/>
              </a:lnSpc>
              <a:spcBef>
                <a:spcPts val="1000"/>
              </a:spcBef>
              <a:spcAft>
                <a:spcPts val="0"/>
              </a:spcAft>
            </a:pPr>
            <a:r>
              <a:rPr lang="as-IN" sz="200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৭। আয়াতের শানে নুযুল বা অবতীর্ণের কারণ সম্পর্কে কুরআনের ভাষ্যকারগণ বিভিন্ন ঘটনা উল্লেখ করেছেন। আয়াতে রাসূলুল্লাহ সা ও মুসলিমদের অদৃশ্য হেফাযতের কথা উল্লেখ করে বলা হয়েছে যে, আল্লাহর নেয়ামত লাভ করার জন্য তাকওয়া ও আল্লাহর উপর নির্ভর করা জরুরী। যে কোন জাতি অথবা ব্যক্তি যে কোন সময় বা কোন স্থানে এ দুটি গুণ অবলম্বন করবে, আল্লাহ্ তা'আলার পক্ষ থেকে এভাবে হেফাযত ও সংরক্ষণ করা হবে।</a:t>
            </a:r>
          </a:p>
          <a:p>
            <a:pPr marL="0" marR="0">
              <a:lnSpc>
                <a:spcPct val="90000"/>
              </a:lnSpc>
              <a:spcBef>
                <a:spcPts val="1000"/>
              </a:spcBef>
              <a:spcAft>
                <a:spcPts val="0"/>
              </a:spcAft>
            </a:pPr>
            <a:r>
              <a:rPr lang="as-IN" sz="200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একটি ঘটনা- একজন বেদুঈনের ঘটনা, কোন এক সফর থেকে প্রত্যাবর্তনের সময় রসূল (সাঃ) কোন এক গাছের ছায়ায় বিশ্রাম নিচ্ছিলেন এবং তরবারিটিকে গাছে ঝুলিয়ে রেখেছিলেন। (সুযোগ বুঝে) ঐ বেদুঈন (তাঁর দিকে ধাবিত হয়ে) তরবারিটি হস্তগত করে ফেলল। অতঃপর তাঁর দিকে তরবারি উঁচিয়ে বলল, ‘হে মুহাম্মাদ! আমার কবল থেকে কে তোমাকে রক্ষা করবে?’ রসূল (সাঃ) নিশ্চিন্তে উত্তর দিলেন; ‘আল্লাহ।’ (অর্থাৎ আল্লাহ রক্ষা করবেন।) শুধু এতটুকু কথা বলতে যত দেরী, (অদৃশ্য শক্তির ইঙ্গিতে) তার হাত থেকে তরবারিটি পড়ে গেল।</a:t>
            </a:r>
          </a:p>
          <a:p>
            <a:pPr marL="0" marR="0">
              <a:lnSpc>
                <a:spcPct val="90000"/>
              </a:lnSpc>
              <a:spcBef>
                <a:spcPts val="1000"/>
              </a:spcBef>
              <a:spcAft>
                <a:spcPts val="0"/>
              </a:spcAft>
            </a:pPr>
            <a:endParaRPr lang="as-IN"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p:txBody>
      </p:sp>
    </p:spTree>
    <p:extLst>
      <p:ext uri="{BB962C8B-B14F-4D97-AF65-F5344CB8AC3E}">
        <p14:creationId xmlns:p14="http://schemas.microsoft.com/office/powerpoint/2010/main" val="1369493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60928"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590059" y="275208"/>
            <a:ext cx="626097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৩য় রুকু (১২-১৯)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১ম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D964822B-9032-41C3-AD6A-0F709C37A981}"/>
              </a:ext>
            </a:extLst>
          </p:cNvPr>
          <p:cNvSpPr txBox="1"/>
          <p:nvPr/>
        </p:nvSpPr>
        <p:spPr>
          <a:xfrm>
            <a:off x="31072" y="1233996"/>
            <a:ext cx="12098783" cy="5632311"/>
          </a:xfrm>
          <a:prstGeom prst="rect">
            <a:avLst/>
          </a:prstGeom>
          <a:noFill/>
        </p:spPr>
        <p:txBody>
          <a:bodyPr wrap="square">
            <a:spAutoFit/>
          </a:bodyPr>
          <a:lstStyle/>
          <a:p>
            <a:pPr marL="0" marR="0">
              <a:lnSpc>
                <a:spcPct val="90000"/>
              </a:lnSpc>
              <a:spcBef>
                <a:spcPts val="1000"/>
              </a:spcBef>
              <a:spcAft>
                <a:spcPts val="0"/>
              </a:spcAft>
            </a:pP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১।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আয়াতে</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পরোক্ষভাবে</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মুসলিমদেরকে</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সতর্ক</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হচ্ছে</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ইস্রাঈলের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ন্যায়</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অঙ্গীকার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প্রতিশ্রুতি</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ভঙ্গ</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শুরু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দাও</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pP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ঐ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সময়কার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ঘটনা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যখন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মূসা</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দুর্দান্ত</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জাতি</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আমালেকাদের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বিরুদ্ধে</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যুদ্ধের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প্রস্তুতি</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নিচ্ছিলেন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তখন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নিজ</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জাতির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বারটি</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গোত্রের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একজন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দলপতি</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নির্বাচন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যাতে</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স্বগোত্রের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লোকদেরকে</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যুদ্ধের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পূর্ণরূপে</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প্রস্ত্তত</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নেতৃত্ব</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পরিচালনার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দায়িত্বও</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পালন</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অন্যান্য</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ব্যাপারেও</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সুষ্ঠু</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ব্যবস্থাপনায়</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অগ্রণীর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ভূমিকা</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গ্রহণ</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বলেছিলেন</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নিশ্চয়</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আমি</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সংগে</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আছি</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যদি</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সালাত</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কায়েম</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যাকাত</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দাও</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আমার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রাসূলগণের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প্রতি</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ঈমান</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আন</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সম্মান-সহযোগিতা</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আল্লাহকে</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উত্তম</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ঋণ</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প্রদান</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তবে</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আমি</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তোমাদের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পাপ</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অবশ্যই</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মোচন</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করব</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অবশ্যই</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তোমাদেরকে</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প্রবেশ</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করাব</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জান্নাতসমূহে</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যার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পাদদেশে</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নদীসমূহ</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প্রবাহিত</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এর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পরও</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কেউ</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কুফরী</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অবশ্যই</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সরল</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পথ</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হারাবে</a:t>
            </a:r>
            <a:r>
              <a:rPr lang="en-US" sz="2000"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pP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২।</a:t>
            </a:r>
            <a:r>
              <a:rPr lang="en-US" sz="2000" dirty="0">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বানী-ইস্রাঈল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ভঙ্গ</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অভিশাপের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দুই</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হৃদয়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কঠোর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দেওয়া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কারণে</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হৃদয়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প্রভাব</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প্রতিক্রিয়া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বঞ্চিত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নবীগণের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উপদেশবাণী</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অর্থহীন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পড়ে</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বাণীকে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হেরফের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পরিবর্তন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এই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পরিবর্তন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দুই</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ধরনের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কখনও</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শব্দের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পরিবর্তন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আবার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কখনও</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পরিবর্তন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(৪)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কিতাবের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অংশ</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অনেকাংশ</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হারিয়ে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।(৫)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সবসময়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খেয়ানতে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লিপ্ত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থাকবে</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pP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অল্প</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সংখ্যক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ঈমান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এনেছিল।আল্লাহ</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জানাচ্ছেন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কাজেই</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ক্ষমা</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উপেক্ষা</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নিশ্চয়ই</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মুহসিনদের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ভালবাসেন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pP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৩।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نصارى</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নাসারা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শব্দটির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উৎপত্তি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হয়েছে</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نصرة</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নুসরাহ</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হচ্ছে</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সাহায্য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effectLst/>
                <a:latin typeface="Bangla" panose="03000603000000000000" pitchFamily="66" charset="0"/>
                <a:ea typeface="Times New Roman" panose="02020603050405020304" pitchFamily="18" charset="0"/>
                <a:cs typeface="Bangla" panose="03000603000000000000" pitchFamily="66" charset="0"/>
              </a:rPr>
              <a:t>এ</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রাও</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ইয়াহুদীদের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মতই</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আহলে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কিতাবের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অন্তর্ভুক্ত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এদের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নিকট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থেকেও</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অঙ্গীকার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নিয়েছিলেন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ঐ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অঙ্গীকারের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তা'আলা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নাসারাদের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অঙ্গীকার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ভঙ্গের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সাজা</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বর্ণনা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বলেছেন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পরস্পরের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বিভেদ</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বিদ্বেষ</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শক্রতা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সঞ্চারিত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হয়েছে</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কেয়ামত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পর্যন্ত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অব্যাহত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থাকবে</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pP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৪।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জানাচ্ছেন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তাওরাত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ইঞ্জীলের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পরিবর্তন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পরিবর্ধন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সাধন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উদঘাটন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গোপন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প্রকাশ</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দিয়েছেন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pP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আয়াতে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তাআলা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কিতাবুন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মুবীন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জ্যোতি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সুস্পষ্ট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গ্রন্থ</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একই</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উল্লেখ</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এই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দুইয়েরই</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উদ্দেশ্য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হচ্ছে</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কুরআন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কারীম</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وَ</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সংযোজক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অব্যয়টি</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ভিন্নতা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বুঝাতে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ব্যবহূত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হয়েছে।আল্লাহ</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জানাচ্ছেন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সস্তুষ্টির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অনুসরণ</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দ্বারা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শান্তির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পথে</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পরিচালিত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নিজ</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অনুমতিক্রমে</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অন্ধকার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সরল</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পথের</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দিশা</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দেন</a:t>
            </a:r>
            <a:r>
              <a:rPr lang="en-US" sz="20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effectLst/>
              <a:latin typeface="Bangla" panose="03000603000000000000" pitchFamily="66" charset="0"/>
              <a:ea typeface="Times New Roman" panose="02020603050405020304" pitchFamily="18" charset="0"/>
              <a:cs typeface="Bangla" panose="03000603000000000000" pitchFamily="66" charset="0"/>
            </a:endParaRPr>
          </a:p>
        </p:txBody>
      </p:sp>
    </p:spTree>
    <p:extLst>
      <p:ext uri="{BB962C8B-B14F-4D97-AF65-F5344CB8AC3E}">
        <p14:creationId xmlns:p14="http://schemas.microsoft.com/office/powerpoint/2010/main" val="844740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60928"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590059" y="275208"/>
            <a:ext cx="626097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৩য় রুকু (১২-১৯)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lang="en-US" sz="2800" b="1" dirty="0">
                <a:solidFill>
                  <a:srgbClr val="FFC000"/>
                </a:solidFill>
                <a:latin typeface="Bangla" panose="03000603000000000000" pitchFamily="66" charset="0"/>
                <a:ea typeface="Times New Roman" panose="02020603050405020304" pitchFamily="18" charset="0"/>
                <a:cs typeface="Bangla" panose="03000603000000000000" pitchFamily="66" charset="0"/>
              </a:rPr>
              <a:t>২য়</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D964822B-9032-41C3-AD6A-0F709C37A981}"/>
              </a:ext>
            </a:extLst>
          </p:cNvPr>
          <p:cNvSpPr txBox="1"/>
          <p:nvPr/>
        </p:nvSpPr>
        <p:spPr>
          <a:xfrm>
            <a:off x="31072" y="1233996"/>
            <a:ext cx="12098783" cy="4078039"/>
          </a:xfrm>
          <a:prstGeom prst="rect">
            <a:avLst/>
          </a:prstGeom>
          <a:noFill/>
        </p:spPr>
        <p:txBody>
          <a:bodyPr wrap="square">
            <a:spAutoFit/>
          </a:bodyPr>
          <a:lstStyle/>
          <a:p>
            <a:pPr marL="0" marR="0">
              <a:lnSpc>
                <a:spcPct val="90000"/>
              </a:lnSpc>
              <a:spcBef>
                <a:spcPts val="1000"/>
              </a:spcBef>
              <a:spcAft>
                <a:spcPts val="0"/>
              </a:spcAft>
            </a:pP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as-IN"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৫। নাসারাদের একদলের বিশ্বাস ছিল যে, ঈসা মসীহ হুবহু আল্লাহ। কিন্তু আয়াতে যে যুক্তি দ্বারা বিষয়টির খণ্ডন করা হয়েছে, তাতে নাসারাদের সব দলের একত্ববাদ বিরোধী ভ্রান্ত বিশ্বাসেরই খণ্ডন হয়ে যায়, আল্লাহ তা’আলা বলছেন যে, যদি তিনি ঈসা ও তার মা মারইয়ামকে মারতে ইচ্ছা করেন, তবে কি এমন কেউ আছে যে তাদেরকে মৃত্যু থেকে বাঁচাতে পারে? আল্লাহ তাআলা নিজ অসীম ক্ষমতা ও পূর্ণ সার্বভৌমত্বের কথা বর্ণনা করেছেন। জানাচ্ছেন- তিনি যা ইচ্ছে সৃষ্টি করেন এবং আল্লাহ সবকিছুর উপর ক্ষমতাবান।</a:t>
            </a:r>
          </a:p>
          <a:p>
            <a:pPr marL="0" marR="0">
              <a:lnSpc>
                <a:spcPct val="90000"/>
              </a:lnSpc>
              <a:spcBef>
                <a:spcPts val="1000"/>
              </a:spcBef>
              <a:spcAft>
                <a:spcPts val="0"/>
              </a:spcAft>
            </a:pPr>
            <a:r>
              <a:rPr lang="as-IN"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৬। ইয়াহুদীরা উযায়ের (আঃ)-কে এবং খ্রিষ্টানরা ঈসা (আঃ)-কে ‘আল্লাহর পুত্র বলে’ এবং তারা নিজেদেরকেও ‘আল্লাহর পুত্র ও তাঁর প্রিয়পাত্র’ বলে দাবী করে। যদি সত্যি-সত্যিই তোমারা আল্লাহর প্রিয়বান্দা হতে তবে তিনি তোমাদেরকে শাস্তি দিতেন না। অথচ তিনি তোমাদেরকে শাস্তি দিবেন। এতে বোঝা যাচ্ছে যে, তোমরা আল্লাহর প্রিয় বান্দা নও। যাকে ইচ্ছে তিনি ক্ষমা করেন এবং যাকে ইচ্ছে তিনি শাস্তি দেন(২)। আর আসমানসমূহ ও যমীন এবং এ দুয়ের মধ্যে যা কিছু আছে তার সার্বভৌমত্ব আল্লাহরই, এবং প্রত্যাবর্তন তারই দিকে।</a:t>
            </a:r>
          </a:p>
          <a:p>
            <a:pPr marL="0" marR="0">
              <a:lnSpc>
                <a:spcPct val="90000"/>
              </a:lnSpc>
              <a:spcBef>
                <a:spcPts val="1000"/>
              </a:spcBef>
              <a:spcAft>
                <a:spcPts val="0"/>
              </a:spcAft>
            </a:pPr>
            <a:r>
              <a:rPr lang="as-IN"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৭। ঈসা (আঃ) ও মুহাম্মাদ (সাঃ)-এর মাঝে প্রায় ৫৭০ অথবা ৬০০ বছরের মত যে ব্যবধান, এই ব্যবধান কালকে ‘ফাতরাহ’ </a:t>
            </a:r>
            <a:r>
              <a:rPr lang="ar-AE"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فترة  (</a:t>
            </a:r>
            <a:r>
              <a:rPr lang="as-IN"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দুই জন প্রেরিত রসূলের মধ্যবর্তী সময়-কাল) বলে। আহলে কিতাবদেরকে বলা হচ্ছে যে, এই ব্যবধান-কালের পর আমি সর্বশেষ রসূল মুহাম্মাদকে প্রেরণ করলাম। এবার তো তোমরা এ কথা বলার সুযোগ পাবে না যে, আমাদের নিকট কোন সুসংবাদদাতা ও ভীতি-প্রদর্শনকারী নবী ও রসূল আসেননি। রাসূলুল্লাহ সা বলেছেন, আমি ইবন মারইয়ামের সবচেয়ে নিকটতম মানুষ। নবীরা বৈমাত্রেয় ভাই, আমার ও তাঁর মাঝে কোন নবী নেই। [মুসলিম: ২৩৬৫; অনুরূপ বুখারী ৩৪৪২]</a:t>
            </a:r>
          </a:p>
        </p:txBody>
      </p:sp>
    </p:spTree>
    <p:extLst>
      <p:ext uri="{BB962C8B-B14F-4D97-AF65-F5344CB8AC3E}">
        <p14:creationId xmlns:p14="http://schemas.microsoft.com/office/powerpoint/2010/main" val="120882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252708" y="0"/>
            <a:ext cx="626097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৪র্থ রুকু (২০-২৬) আয়াত</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2695F1D4-3815-4CA4-9691-61699300DA45}"/>
              </a:ext>
            </a:extLst>
          </p:cNvPr>
          <p:cNvSpPr txBox="1"/>
          <p:nvPr/>
        </p:nvSpPr>
        <p:spPr>
          <a:xfrm>
            <a:off x="204186" y="523220"/>
            <a:ext cx="11925670" cy="6463308"/>
          </a:xfrm>
          <a:prstGeom prst="rect">
            <a:avLst/>
          </a:prstGeom>
          <a:noFill/>
        </p:spPr>
        <p:txBody>
          <a:bodyPr wrap="square">
            <a:spAutoFit/>
          </a:bodyPr>
          <a:lstStyle/>
          <a:p>
            <a:endParaRPr lang="en-US" dirty="0">
              <a:solidFill>
                <a:srgbClr val="0033CC"/>
              </a:solidFill>
              <a:latin typeface="Bangla" panose="03000603000000000000" pitchFamily="66" charset="0"/>
              <a:cs typeface="Bangla" panose="03000603000000000000" pitchFamily="66" charset="0"/>
            </a:endParaRPr>
          </a:p>
          <a:p>
            <a:endParaRPr lang="en-US" dirty="0">
              <a:solidFill>
                <a:srgbClr val="0033CC"/>
              </a:solidFill>
              <a:latin typeface="Bangla" panose="03000603000000000000" pitchFamily="66" charset="0"/>
              <a:cs typeface="Bangla" panose="03000603000000000000" pitchFamily="66" charset="0"/>
            </a:endParaRPr>
          </a:p>
          <a:p>
            <a:r>
              <a:rPr lang="as-IN" dirty="0">
                <a:solidFill>
                  <a:srgbClr val="0033CC"/>
                </a:solidFill>
                <a:latin typeface="Bangla" panose="03000603000000000000" pitchFamily="66" charset="0"/>
                <a:cs typeface="Bangla" panose="03000603000000000000" pitchFamily="66" charset="0"/>
              </a:rPr>
              <a:t>১। আলোচ্য আয়াতসমূহে বনী-ইসরাঈলের একটি বিশেষ ঘটনা উল্লেখিত হয়েছে। আল্লাহ বলেনঃ “তোমাদের প্রতি আল্লাহর নেয়ামতকে স্মরণ কর।</a:t>
            </a:r>
          </a:p>
          <a:p>
            <a:r>
              <a:rPr lang="as-IN" dirty="0">
                <a:solidFill>
                  <a:srgbClr val="0033CC"/>
                </a:solidFill>
                <a:latin typeface="Bangla" panose="03000603000000000000" pitchFamily="66" charset="0"/>
                <a:cs typeface="Bangla" panose="03000603000000000000" pitchFamily="66" charset="0"/>
              </a:rPr>
              <a:t>তিনটি নেয়ামতের কথা বর্ণিত হয়েছে। </a:t>
            </a:r>
            <a:r>
              <a:rPr lang="as-IN" dirty="0">
                <a:solidFill>
                  <a:srgbClr val="00B050"/>
                </a:solidFill>
                <a:latin typeface="Bangla" panose="03000603000000000000" pitchFamily="66" charset="0"/>
                <a:cs typeface="Bangla" panose="03000603000000000000" pitchFamily="66" charset="0"/>
              </a:rPr>
              <a:t>প্রথম ঈমানী নেয়ামত; </a:t>
            </a:r>
            <a:r>
              <a:rPr lang="as-IN" dirty="0">
                <a:solidFill>
                  <a:srgbClr val="0033CC"/>
                </a:solidFill>
                <a:latin typeface="Bangla" panose="03000603000000000000" pitchFamily="66" charset="0"/>
                <a:cs typeface="Bangla" panose="03000603000000000000" pitchFamily="66" charset="0"/>
              </a:rPr>
              <a:t>অর্থাৎ তার সম্প্রদায়ে অব্যাহতভাবে বহু নবী প্রেরণ। এর চাইতে বড় সম্মান আর কিছু হতে পারে না। হাদীসে এসেছে, রাসূলুল্লাহ সা বলেছেন, ইসরাইল বংশীয়দেরকে নবীরা শাসন করতেন। যখনই কোন নবী মারা যেত, তখনই অন্য নবী তার স্থলাভিষিক্ত হতেন। [বুখারী ৩৪৫৫; মুসলিম: ১৮৪২] </a:t>
            </a:r>
            <a:r>
              <a:rPr lang="as-IN" dirty="0">
                <a:solidFill>
                  <a:srgbClr val="00B050"/>
                </a:solidFill>
                <a:latin typeface="Bangla" panose="03000603000000000000" pitchFamily="66" charset="0"/>
                <a:cs typeface="Bangla" panose="03000603000000000000" pitchFamily="66" charset="0"/>
              </a:rPr>
              <a:t>দ্বিতীয় নেয়ামতটি </a:t>
            </a:r>
            <a:r>
              <a:rPr lang="as-IN" dirty="0">
                <a:solidFill>
                  <a:srgbClr val="0033CC"/>
                </a:solidFill>
                <a:latin typeface="Bangla" panose="03000603000000000000" pitchFamily="66" charset="0"/>
                <a:cs typeface="Bangla" panose="03000603000000000000" pitchFamily="66" charset="0"/>
              </a:rPr>
              <a:t>হচ্ছে পার্থিব ও বাহ্যিক। অর্থাৎ তাদেরকে রাজ্য দান।  আজ আল্লাহ্ তাআলা ফিরআউন ও তার বাহিনীকে নিশ্চিহ্ন করে বনী-ইসরাঈলকে তার রাজ্যের অধিপতি করে দিয়েছেন।অথবা, এখানে রাজ্যদান বলতে রাজার হাল বোঝানো হয়েছে। ইবন আব্বাস রা থেকে বর্ণিত, তারা বাড়ী, নারী ও দাস-দাসী নিয়ে জীবন যাপন করত বলেই তাদেরকে রাজা বলা হয়েছে। [ইবন কাসীর</a:t>
            </a:r>
            <a:r>
              <a:rPr lang="as-IN" dirty="0">
                <a:solidFill>
                  <a:srgbClr val="00B050"/>
                </a:solidFill>
                <a:latin typeface="Bangla" panose="03000603000000000000" pitchFamily="66" charset="0"/>
                <a:cs typeface="Bangla" panose="03000603000000000000" pitchFamily="66" charset="0"/>
              </a:rPr>
              <a:t>] তৃতীয় নেয়ামত </a:t>
            </a:r>
            <a:r>
              <a:rPr lang="as-IN" dirty="0">
                <a:solidFill>
                  <a:srgbClr val="0033CC"/>
                </a:solidFill>
                <a:latin typeface="Bangla" panose="03000603000000000000" pitchFamily="66" charset="0"/>
                <a:cs typeface="Bangla" panose="03000603000000000000" pitchFamily="66" charset="0"/>
              </a:rPr>
              <a:t>বাহ্যিক ও আভ্যন্তরীণ উভয় প্রকার নেয়ামতের সমষ্টি। বলা হয়েছেঃ তোমাদেরকে এমনসব নেয়ামত দিয়েছেন, যা বিশ্বজগতের আর কাউকে দেননি। আভ্যন্তরীণ সম্মান, নবুওয়াত এবং রেসালাতও এর অন্তর্ভুক্ত।</a:t>
            </a:r>
            <a:r>
              <a:rPr lang="en-US" dirty="0">
                <a:solidFill>
                  <a:srgbClr val="0033CC"/>
                </a:solidFill>
                <a:latin typeface="Bangla" panose="03000603000000000000" pitchFamily="66" charset="0"/>
                <a:cs typeface="Bangla" panose="03000603000000000000" pitchFamily="66" charset="0"/>
              </a:rPr>
              <a:t> </a:t>
            </a:r>
            <a:r>
              <a:rPr lang="as-IN" dirty="0">
                <a:solidFill>
                  <a:srgbClr val="0033CC"/>
                </a:solidFill>
                <a:latin typeface="Bangla" panose="03000603000000000000" pitchFamily="66" charset="0"/>
                <a:cs typeface="Bangla" panose="03000603000000000000" pitchFamily="66" charset="0"/>
              </a:rPr>
              <a:t>সৃষ্টিকুলের ঐসব লোককে বোঝানো হয়েছে, যারা মূসা আলাইহিস সালামের আমলে বিদ্যমান ছিল। তখন সমগ্র বিশ্বের কেউ ঐসব নেয়ামত পায়নি, যা বনী-ইসরাঈল পেয়েছিল।</a:t>
            </a:r>
          </a:p>
          <a:p>
            <a:r>
              <a:rPr lang="as-IN" dirty="0">
                <a:solidFill>
                  <a:srgbClr val="7030A0"/>
                </a:solidFill>
                <a:latin typeface="Bangla" panose="03000603000000000000" pitchFamily="66" charset="0"/>
                <a:cs typeface="Bangla" panose="03000603000000000000" pitchFamily="66" charset="0"/>
              </a:rPr>
              <a:t>২। বানী ইসরাঈলের প্রধান পুরুষ ইয়াকুব (আঃ)-এর বাসস্থান ছিল বায়তুল মুকাদ্দাস (জেরুজালেম)। কিন্তু তাঁর পুত্র ইউসুফ (আঃ) মিসরের রাষ্ট্রপ্রধান হ</a:t>
            </a:r>
            <a:r>
              <a:rPr lang="en-US" dirty="0" err="1">
                <a:solidFill>
                  <a:srgbClr val="7030A0"/>
                </a:solidFill>
                <a:latin typeface="Bangla" panose="03000603000000000000" pitchFamily="66" charset="0"/>
                <a:cs typeface="Bangla" panose="03000603000000000000" pitchFamily="66" charset="0"/>
              </a:rPr>
              <a:t>য়ে</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মিসরে গিয়ে স্থায়ীভাবে বসবাস করতে থাকেন। পরিশেষে মূসা (আঃ) ফিরআউনের কবল থেকে মুক্তিলাভের বানী ইস্রাঈলকে নিয়ে মিসর থেকে চলে আসেন। কিন্তু সে সময় বায়তুল মুকাদ্দাসে আমালেকাদের শাসন ছিল, যারা এক বীর-বাহাদুর গোত্র রূপে পরিচিত ছিল। যখন মূসা (আঃ) পুনরায় বায়তুল মুকাদ্দাসে গিয়ে বসবাস করার ইচ্ছা পোষণ করলেন</a:t>
            </a:r>
            <a:r>
              <a:rPr lang="en-US" dirty="0">
                <a:solidFill>
                  <a:srgbClr val="7030A0"/>
                </a:solidFill>
                <a:latin typeface="Bangla" panose="03000603000000000000" pitchFamily="66" charset="0"/>
                <a:cs typeface="Bangla" panose="03000603000000000000" pitchFamily="66" charset="0"/>
              </a:rPr>
              <a:t>,</a:t>
            </a:r>
            <a:r>
              <a:rPr lang="as-IN" dirty="0">
                <a:solidFill>
                  <a:srgbClr val="7030A0"/>
                </a:solidFill>
                <a:latin typeface="Bangla" panose="03000603000000000000" pitchFamily="66" charset="0"/>
                <a:cs typeface="Bangla" panose="03000603000000000000" pitchFamily="66" charset="0"/>
              </a:rPr>
              <a:t>তখন</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ক্ষমতাসীন আমালেকাদের বিরুদ্ধে জিহাদ জরুরী ছিল। সুতরাং মূসা (আঃ) নিজ গোত্রকে ঐ পবিত্র ভূমিতে প্রবেশ করার নির্দেশ দিলেন এবং সাথে সাথে আল্লাহর সাহায্যের সুসংবাদও শুনালেন। কিন্তু তা সত্ত্বেও বানী ইস্রাঈল আমালেকাদের বিরুদ্ধে যুদ্ধ করতে প্রস্তুত হল না। (তাফসীরে ইবনে কাসীর)</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তারা পূর্বের জবাবেরই আরও বিশ্রী ভঙ্গিতে পুনরাবৃত্তি করে বললঃ “আপনি ও আপনার আল্লাহ উভয়ে গিয়েই যুদ্ধ করুন। আমরা এখানেই বসে থাকব”।</a:t>
            </a:r>
            <a:r>
              <a:rPr lang="en-US" dirty="0">
                <a:solidFill>
                  <a:srgbClr val="7030A0"/>
                </a:solidFill>
                <a:latin typeface="Bangla" panose="03000603000000000000" pitchFamily="66" charset="0"/>
                <a:cs typeface="Bangla" panose="03000603000000000000" pitchFamily="66" charset="0"/>
              </a:rPr>
              <a:t> </a:t>
            </a:r>
            <a:r>
              <a:rPr lang="as-IN" dirty="0">
                <a:solidFill>
                  <a:srgbClr val="7030A0"/>
                </a:solidFill>
                <a:latin typeface="Bangla" panose="03000603000000000000" pitchFamily="66" charset="0"/>
                <a:cs typeface="Bangla" panose="03000603000000000000" pitchFamily="66" charset="0"/>
              </a:rPr>
              <a:t>মূসা (আঃ)-এর জাতির মধ্যে কেবল এই দুই ব্যক্তি প্রকৃত ঈমানদার ছিলেন, যাঁদের আল্লাহর শক্তি ও সাহায্যের প্রতি দৃঢ় প্রত্যয় ছিল। তারা বলল, তোমরা তাদের মুকাবেলা করে দরজায় প্রবেশ কর, প্রবেশ করলেই তোমরা জয়ী হবে এবং আল্লাহ্‌র উপরই তোমরা নির্ভর কর যদি তোমরা মুমিন হও। কিন্তু এ সত্ত্বেও বানী ইস্রাঈল হীনতর কাপুরুষতা, বেআদবী, অবাধ্যতা ও বিদ্রোহ প্রকাশ করে</a:t>
            </a:r>
            <a:r>
              <a:rPr lang="en-US" dirty="0">
                <a:solidFill>
                  <a:srgbClr val="7030A0"/>
                </a:solidFill>
                <a:latin typeface="Bangla" panose="03000603000000000000" pitchFamily="66" charset="0"/>
                <a:cs typeface="Bangla" panose="03000603000000000000" pitchFamily="66" charset="0"/>
              </a:rPr>
              <a:t>।</a:t>
            </a:r>
            <a:r>
              <a:rPr lang="as-IN" dirty="0">
                <a:solidFill>
                  <a:srgbClr val="C00000"/>
                </a:solidFill>
                <a:latin typeface="Bangla" panose="03000603000000000000" pitchFamily="66" charset="0"/>
                <a:cs typeface="Bangla" panose="03000603000000000000" pitchFamily="66" charset="0"/>
              </a:rPr>
              <a:t>মুসা আ দু’আ করলেন- </a:t>
            </a:r>
            <a:r>
              <a:rPr lang="ar-AE" dirty="0">
                <a:solidFill>
                  <a:srgbClr val="C00000"/>
                </a:solidFill>
                <a:latin typeface="Bangla" panose="03000603000000000000" pitchFamily="66" charset="0"/>
              </a:rPr>
              <a:t>رَبِّ اِنِّیۡ لَاۤ اَمۡلِکُ اِلَّا نَفۡسِیۡ وَ اَخِیۡ فَافۡرُقۡ بَیۡنَنَا وَ بَیۡنَ الۡقَوۡمِ الۡفٰسِقِیۡنَ</a:t>
            </a:r>
            <a:r>
              <a:rPr lang="en-US" dirty="0">
                <a:solidFill>
                  <a:srgbClr val="C00000"/>
                </a:solidFill>
                <a:latin typeface="Bangla" panose="03000603000000000000" pitchFamily="66" charset="0"/>
              </a:rPr>
              <a:t> </a:t>
            </a:r>
            <a:r>
              <a:rPr lang="as-IN" dirty="0">
                <a:solidFill>
                  <a:srgbClr val="C00000"/>
                </a:solidFill>
                <a:latin typeface="Bangla" panose="03000603000000000000" pitchFamily="66" charset="0"/>
                <a:cs typeface="Bangla" panose="03000603000000000000" pitchFamily="66" charset="0"/>
              </a:rPr>
              <a:t>হে আমার রব! আমি ও আমার ভাই ছাড়া আর কারো উপর আমার অধিকার নেই, সুতরাং আপনি আমাদের ও ফাসিক সম্প্রদায়ের মধ্যে বিচ্ছেদ করে দিন।</a:t>
            </a:r>
            <a:r>
              <a:rPr lang="en-US" dirty="0">
                <a:solidFill>
                  <a:srgbClr val="C00000"/>
                </a:solidFill>
                <a:latin typeface="Bangla" panose="03000603000000000000" pitchFamily="66" charset="0"/>
                <a:cs typeface="Bangla" panose="03000603000000000000" pitchFamily="66" charset="0"/>
              </a:rPr>
              <a:t> </a:t>
            </a:r>
            <a:r>
              <a:rPr lang="as-IN" dirty="0">
                <a:solidFill>
                  <a:srgbClr val="0033CC"/>
                </a:solidFill>
                <a:latin typeface="Bangla" panose="03000603000000000000" pitchFamily="66" charset="0"/>
                <a:cs typeface="Bangla" panose="03000603000000000000" pitchFamily="66" charset="0"/>
              </a:rPr>
              <a:t>৩। সে পবিত্র ভূমিতে প্রবেশ করার অধিকার তারা চল্লিশ বছরের জন্য হারিয়েছে। কারণ তারা অবাধ্যতা করেছিল। এটা ছিল তাদের জন্য নির্ধারিত দুনিয়ার শাস্তি।এই ভূ-পৃষ্ঠকে ময়দানে ‘তীহ’ বলা হয়। (‘তীহ’ গোলক-ধাঁধার ময়দানকে বলে।) এই ময়দানে চল্লিশ বছর পর্যন্ত এই জাতি নিজেদের বিদ্রোহের ও জিহাদ থেকে বিমুখতা অবলম্বন করার কারণে উদ্ভ্রান্ত হয়ে ঘুরে বেড়ায়।আল্লাহ মুসা আ কে জানান-আপনি ফাসিক সম্প্রদায়ের জন্য দুঃখ করবেন না। তাদের প্রতি নাযিলকৃত শাস্তির জন্য দুঃখবোধ, আফসোস না করার নির্দেশ দিলেন।</a:t>
            </a:r>
          </a:p>
        </p:txBody>
      </p:sp>
    </p:spTree>
    <p:extLst>
      <p:ext uri="{BB962C8B-B14F-4D97-AF65-F5344CB8AC3E}">
        <p14:creationId xmlns:p14="http://schemas.microsoft.com/office/powerpoint/2010/main" val="2500007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865267" y="79899"/>
            <a:ext cx="793885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৫ম রুকু (২৭-৩৪)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১ম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4F5DED3D-BC25-4214-85F8-A63C479A5DC4}"/>
              </a:ext>
            </a:extLst>
          </p:cNvPr>
          <p:cNvSpPr txBox="1"/>
          <p:nvPr/>
        </p:nvSpPr>
        <p:spPr>
          <a:xfrm>
            <a:off x="62144" y="1251751"/>
            <a:ext cx="11949343" cy="5591274"/>
          </a:xfrm>
          <a:prstGeom prst="rect">
            <a:avLst/>
          </a:prstGeom>
          <a:noFill/>
        </p:spPr>
        <p:txBody>
          <a:bodyPr wrap="square">
            <a:spAutoFit/>
          </a:bodyPr>
          <a:lstStyle/>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১।</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আদমের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দু'ছেলের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কাহিনী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আপনি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যথাযথভাবে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শুনান।যখন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উভয়ে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অতঃপর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একজন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অন্যজনের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অবশ্যই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অন্যজন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মুত্তাকীদের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পক্ষ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এই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নযর</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বা</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কুরবানী</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কি</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উদ্দেশ্যে</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পেশ</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করা</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হয়েছিল</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এ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ব্যাপারে</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বিশুদ্ধভাবে</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কিছু</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বর্ণিত</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1800" i="0" u="none" strike="noStrike" kern="1200" cap="none" spc="0" normalizeH="0" baseline="0" noProof="0" dirty="0" err="1">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হয়নি</a:t>
            </a:r>
            <a:r>
              <a:rPr kumimoji="0" lang="en-US" sz="1800" i="0" u="none" strike="noStrike" kern="1200" cap="none" spc="0" normalizeH="0" baseline="0" noProof="0" dirty="0">
                <a:ln>
                  <a:noFill/>
                </a:ln>
                <a:solidFill>
                  <a:srgbClr val="7030A0"/>
                </a:solidFill>
                <a:effectLst/>
                <a:uLnTx/>
                <a:uFillTx/>
                <a:latin typeface="Bangla" panose="03000603000000000000" pitchFamily="66" charset="0"/>
                <a:ea typeface="Times New Roman" panose="02020603050405020304" pitchFamily="18" charset="0"/>
                <a:cs typeface="Bangla" panose="03000603000000000000" pitchFamily="66" charset="0"/>
              </a:rPr>
              <a:t>।</a:t>
            </a:r>
            <a:endParaRPr kumimoji="0" lang="en-US" sz="1800" i="0" u="none" strike="noStrike" kern="1200" cap="none" spc="0" normalizeH="0" baseline="0" noProof="0" dirty="0">
              <a:ln>
                <a:noFill/>
              </a:ln>
              <a:solidFill>
                <a:prstClr val="white"/>
              </a:solidFill>
              <a:effectLst/>
              <a:uLnTx/>
              <a:uFillTx/>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ঘটনাঃ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প্রসিদ্ধ</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দুনিয়ার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প্রাথমিক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অবস্থায়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আদম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হাওয়া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আলাইহিমাস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সালাম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মিলনের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যমজ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জন্মগ্রহণ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দ্বিতীয়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গর্ভেও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অনুরূপ</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জন্মগ্রহণ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তখন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গর্ভের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ছেলে-মেয়ের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গর্ভের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ছেলে-মেয়ের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দেওয়া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যমজ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সুন্দরী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যমজ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সুন্দরী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তখনকার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রীতি-নীতি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বিবাহ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যমজ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বিবাহ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যমজ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হওয়ার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নিজের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যমজ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বিবাহ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চাইল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সুন্দরী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তখন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আদম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ক্বাবীলকে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বুঝালেন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পর্যন্ত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বুঝল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পরিশেষে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আদম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উভয়কেই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নির্দেশ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যমজ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বিবাহ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দেওয়া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ৎ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আসমান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আগুন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জ্বালিয়ে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ফেলল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যুগের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হওয়ার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নিদর্শন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মুফাসসিরগণের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উভয়েই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দরবারে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মোটাতাজা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দুম্বা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দেখে</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হিংসায়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পড়ল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latin typeface="Bangla" panose="03000603000000000000" pitchFamily="66" charset="0"/>
                <a:ea typeface="Times New Roman" panose="02020603050405020304" pitchFamily="18" charset="0"/>
                <a:cs typeface="Bangla" panose="03000603000000000000" pitchFamily="66" charset="0"/>
              </a:rPr>
              <a:t> </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২।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আদম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আ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প্রসারিত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প্রসারিত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নিশ্চয়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সৃষ্টিকুলের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নিশ্চয়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পাপ</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আগুনের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অধিবাসী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যালিমদের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প্রতিদান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অতঃপর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নফস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হাবিলকে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এভাবে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ক্ষতিগ্রস্তদের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অন্তর্ভুক্ত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বাকরাহ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শুনেছি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যখন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দু’জন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মুসলিম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পরস্পরের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মুখোমুখি</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তখন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দু’জনই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জাহান্নামে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হত্যাকারীর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ব্যাপারটি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বোঝা</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ব্যাপারটি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কেমন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তখন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চেয়েছিল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বুখারী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৭০৮৩;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মুসলিম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২৮৮৮</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বলেছেনঃ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ব্যক্তি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অন্যায়ভাবে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খুনের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বোঝা</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আদম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ঐ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প্রথম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সন্তানের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উপরেই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পতিত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সর্বপ্রথম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ভূ-পৃষ্ঠে</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অন্যায়ভাবে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রক্ত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বইয়েছিল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বুখারী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মুসলিম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effectLst/>
              <a:latin typeface="Bangla" panose="03000603000000000000" pitchFamily="66" charset="0"/>
              <a:ea typeface="Times New Roman" panose="02020603050405020304" pitchFamily="18" charset="0"/>
              <a:cs typeface="Bangla" panose="03000603000000000000" pitchFamily="66" charset="0"/>
            </a:endParaRPr>
          </a:p>
        </p:txBody>
      </p:sp>
    </p:spTree>
    <p:extLst>
      <p:ext uri="{BB962C8B-B14F-4D97-AF65-F5344CB8AC3E}">
        <p14:creationId xmlns:p14="http://schemas.microsoft.com/office/powerpoint/2010/main" val="2665694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865267" y="79899"/>
            <a:ext cx="793885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৫ম রুকু (২৭-৩৪)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lang="en-US" sz="2800" b="1" dirty="0">
                <a:solidFill>
                  <a:srgbClr val="FFC000"/>
                </a:solidFill>
                <a:latin typeface="Bangla" panose="03000603000000000000" pitchFamily="66" charset="0"/>
                <a:ea typeface="Times New Roman" panose="02020603050405020304" pitchFamily="18" charset="0"/>
                <a:cs typeface="Bangla" panose="03000603000000000000" pitchFamily="66" charset="0"/>
              </a:rPr>
              <a:t>২য়</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4F5DED3D-BC25-4214-85F8-A63C479A5DC4}"/>
              </a:ext>
            </a:extLst>
          </p:cNvPr>
          <p:cNvSpPr txBox="1"/>
          <p:nvPr/>
        </p:nvSpPr>
        <p:spPr>
          <a:xfrm>
            <a:off x="62144" y="1251751"/>
            <a:ext cx="11949343" cy="4503797"/>
          </a:xfrm>
          <a:prstGeom prst="rect">
            <a:avLst/>
          </a:prstGeom>
          <a:noFill/>
        </p:spPr>
        <p:txBody>
          <a:bodyPr wrap="square">
            <a:spAutoFit/>
          </a:bodyPr>
          <a:lstStyle/>
          <a:p>
            <a:pPr marL="0" marR="0">
              <a:lnSpc>
                <a:spcPct val="90000"/>
              </a:lnSpc>
              <a:spcBef>
                <a:spcPts val="1000"/>
              </a:spcBef>
              <a:spcAft>
                <a:spcPts val="0"/>
              </a:spcAft>
            </a:pP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৩।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ইবন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আব্বাস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বলেন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আরেকটি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নিকট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উপর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সেটাকে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ঢেকে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দেখে</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ভাইকে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বলতে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লাগল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এ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মতও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পারলাম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তাবারী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৪।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ইসরাঈলের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উপর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এ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বিধান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দিলাম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নরহত্যা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যমীনে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ধ্বংসাত্মক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কাজ</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কারণ</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ছাড়া</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কেউ</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কাউকে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সকল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মানুষকেই</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কেউ</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প্রাণ</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রক্ষা</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সকল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মানুষের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প্রাণ</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রক্ষা</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করল।আল্লাহর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নিকট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মানুষের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রক্তের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গুরুত্ব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মর্যাদা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এই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শুধু</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ইস্রাঈলদের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ছিল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ইসলামী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মূলনীতি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মোতাবেক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এই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চিরস্থায়ী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সকলের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সাক্ষ্য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ছাড়া</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মা'বূদ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নাই</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রাসূল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তিনটি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কারণ</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ব্যতীত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প্রবাহিত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অবৈধ</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জীবনের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বদলে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জীবন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হত্যার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বদলে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কেসাস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একজন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বিবাহিত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অবৈধ</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ব্যভিচারে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লিপ্ত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ঐ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ইসলাম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ত্যাগ</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মুসলিম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জামাআত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থেকে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বিচ্ছিন্ন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বুখারীঃ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৬৮৭৮]</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৫।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আয়াত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অবতীর্ণের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কারণ</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এই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উকল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উরাইনা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গোত্রের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লোক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মুসলমান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মদীনায়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আগমন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মদীনার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আবহাওয়া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স্বাস্থ্যের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প্রতিকূল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হাদীসে</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এসেছে</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একদল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লোক</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মদীনায়</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আসল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মদীনার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আবহাওয়া</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সহ্য</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রাসূলুল্লাহ</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সাদকার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উট</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যেখানে</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থাকে</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সেখানে</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অবস্থানের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অনুমতি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দিলেন</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উটের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দুধ</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প্রস্রাব</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পান</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রাখালকে</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হত্যা</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উটগুলোকে</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নিয়ে</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লাগল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রাসূলুল্লাহ</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সাল্লাল্লাহু</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আলাইহি</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ওয়াসাল্লাম</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পিছু</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ধাওয়া</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নির্দেশ</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দিলেন</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তখন</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হাত-পা</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কেটে</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দেয়া</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চোখ</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উপড়ে</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ফেলা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মদীনার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পাথর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বিশিষ্ট</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এলাকায়</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ফেলে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রাখা</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বুখারী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১৫০১;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মুসলিম</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১৬৭১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সহীহ</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বুখারীতে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এই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শব্দ</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সহ</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বর্ণিত</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হয়েছে</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চুরিও</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করেছিল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হত্যাও</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করেছিল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ঈমান</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আনার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কুফরীও</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করেছিল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রসূল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এর</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বিরুদ্ধে</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যুদ্ধও</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করেছিল</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p>
        </p:txBody>
      </p:sp>
    </p:spTree>
    <p:extLst>
      <p:ext uri="{BB962C8B-B14F-4D97-AF65-F5344CB8AC3E}">
        <p14:creationId xmlns:p14="http://schemas.microsoft.com/office/powerpoint/2010/main" val="4078739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865267" y="79899"/>
            <a:ext cx="793885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৫ম রুকু (২৭-৩৪)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৩</a:t>
            </a:r>
            <a:r>
              <a:rPr lang="en-US" sz="2800" b="1" dirty="0">
                <a:solidFill>
                  <a:srgbClr val="FFC000"/>
                </a:solidFill>
                <a:latin typeface="Bangla" panose="03000603000000000000" pitchFamily="66" charset="0"/>
                <a:ea typeface="Times New Roman" panose="02020603050405020304" pitchFamily="18" charset="0"/>
                <a:cs typeface="Bangla" panose="03000603000000000000" pitchFamily="66" charset="0"/>
              </a:rPr>
              <a:t>য়</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4F5DED3D-BC25-4214-85F8-A63C479A5DC4}"/>
              </a:ext>
            </a:extLst>
          </p:cNvPr>
          <p:cNvSpPr txBox="1"/>
          <p:nvPr/>
        </p:nvSpPr>
        <p:spPr>
          <a:xfrm>
            <a:off x="62144" y="1251751"/>
            <a:ext cx="11949343" cy="4860818"/>
          </a:xfrm>
          <a:prstGeom prst="rect">
            <a:avLst/>
          </a:prstGeom>
          <a:noFill/>
        </p:spPr>
        <p:txBody>
          <a:bodyPr wrap="square">
            <a:spAutoFit/>
          </a:bodyPr>
          <a:lstStyle/>
          <a:p>
            <a:pPr marL="0" marR="0">
              <a:lnSpc>
                <a:spcPct val="90000"/>
              </a:lnSpc>
              <a:spcBef>
                <a:spcPts val="1000"/>
              </a:spcBef>
              <a:spcAft>
                <a:spcPts val="0"/>
              </a:spcAft>
            </a:pPr>
            <a:endParaRPr lang="en-US"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ইসলামী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শরীআতে</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অপরাধের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শাস্তিকে</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তিন</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ভাগে</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বিভক্ত</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হয়েছেঃ</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হুদূদ</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কিসাস</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ও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তা’যীরাত</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তন্মধ্যে</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যেসব</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অপরাধের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শাস্তি</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কুরআন</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ও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সুন্নাহ</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নির্ধারণ</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দিয়েছে</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তা</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হচ্ছে</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হুদুদ</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ও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কিসাস</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পক্ষান্তরে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যেসব</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অপরাধের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কোন</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শাস্তি</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কুরআন</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ও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সুন্নাহ</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নির্ধারণ</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করেনি</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বরং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বিচারকদের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অভিমতের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উপর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ন্যস্ত</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করেছে</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সেসব</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শাস্তিকে</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শরীআতের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পরিভাষায়</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তাযিরাত</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তথা</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দণ্ড</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বলা</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হয়</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a:t>
            </a:r>
          </a:p>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যেসব</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অপরাধের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শাস্তিকে</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আল্লাহর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হক</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হিসাবে</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নির্ধারণ</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জারি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করেছে</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সেসব</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শাস্তিকে</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হুদুদ</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বলা</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হয়</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এবং</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যেসব</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শাস্তিকে</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বান্দার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হক</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হিসেবে</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জারি</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করেছে</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সেগুলোকে</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কিসাস</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বলা</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000" b="0" i="0" u="none" strike="noStrike" kern="1200" cap="none" spc="0" normalizeH="0" baseline="0" noProof="0" dirty="0" err="1">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হয়</a:t>
            </a:r>
            <a:r>
              <a:rPr kumimoji="0" lang="en-US" sz="2000" b="0" i="0" u="none" strike="noStrike" kern="1200" cap="none" spc="0" normalizeH="0" baseline="0" noProof="0" dirty="0">
                <a:ln>
                  <a:noFill/>
                </a:ln>
                <a:solidFill>
                  <a:srgbClr val="0033CC"/>
                </a:solidFill>
                <a:effectLst/>
                <a:uLnTx/>
                <a:uFillTx/>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হুদূদকে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হিসেবে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প্রয়োগ</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সংশ্লিষ্ট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ক্ষমা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করলেও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ক্ষমা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r>
              <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হুদূদের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বেলায়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বিচারকই</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সামান্যতম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পরিবর্তন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লঘু</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কঠোর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অধিকারী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স্থান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কাল</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ভেদেও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পার্থক্য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শরীআতে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হুদুদ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পাঁচটিঃ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ডাকাতি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ব্যভিচার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ব্যভিচারের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অপবাদ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এ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চারটির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শাস্তি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কুরআনে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বর্ণিত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রয়েছে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পঞ্চমটি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মদ্যপানের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বিভিন্ন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হাদীস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সাহাবায়ে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কেরামের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ইজমা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তথা</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ঐকমত্য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দ্বারা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প্রমাণিত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হুদুদ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জাতীয়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শাস্তি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যেমন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শাসক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ও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বিচারক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ক্ষমা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তেমনি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তাওবা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করলেও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ক্ষমা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খাঁটি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তাওবা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দ্বারা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আখেরাতের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গোনাহ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মাফ</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অব্যাহতি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লাভ</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তন্মধ্যে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শুধু</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ডাকাতির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শাস্তির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বেলায়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ব্যতিক্রম</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রয়েছে</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ডাকাত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গ্রেফতারীর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তাওবা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আচারআচরণের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দ্বারাও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তাওবার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বিষয়টি</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নিশ্চিত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হওয়া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যায়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থেকে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রেহাই</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গ্রেফতারীর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তাওবা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ধর্তব্য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অন্যান্য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হুদুদ</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তাওবা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দ্বারাও</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মাফ</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সে</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তাওবা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গ্রেফতারীর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পরে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ইবন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কাসীর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অনুরূপ</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বর্ণনা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আবু</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হুরায়রা</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রাদিয়াল্লাহু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আনহু</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থেকে</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বর্ণনা</a:t>
            </a:r>
            <a:r>
              <a:rPr lang="en-US" sz="2000" kern="12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rPr>
              <a:t> </a:t>
            </a:r>
            <a:r>
              <a:rPr lang="en-US" sz="2000" kern="1200" dirty="0" err="1">
                <a:solidFill>
                  <a:srgbClr val="0033CC"/>
                </a:solidFill>
                <a:effectLst/>
                <a:latin typeface="Bangla" panose="03000603000000000000" pitchFamily="66" charset="0"/>
                <a:ea typeface="Times New Roman" panose="02020603050405020304" pitchFamily="18" charset="0"/>
                <a:cs typeface="Bangla" panose="03000603000000000000" pitchFamily="66" charset="0"/>
              </a:rPr>
              <a:t>করেছেন</a:t>
            </a:r>
            <a:endParaRPr lang="en-US" sz="2000" dirty="0">
              <a:solidFill>
                <a:srgbClr val="0033CC"/>
              </a:solidFill>
              <a:effectLst/>
              <a:latin typeface="Bangla" panose="03000603000000000000" pitchFamily="66" charset="0"/>
              <a:ea typeface="Times New Roman" panose="02020603050405020304" pitchFamily="18" charset="0"/>
              <a:cs typeface="Bangla" panose="03000603000000000000" pitchFamily="66" charset="0"/>
            </a:endParaRPr>
          </a:p>
        </p:txBody>
      </p:sp>
    </p:spTree>
    <p:extLst>
      <p:ext uri="{BB962C8B-B14F-4D97-AF65-F5344CB8AC3E}">
        <p14:creationId xmlns:p14="http://schemas.microsoft.com/office/powerpoint/2010/main" val="1073118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8FE5BF-00C7-468E-BB9F-F2E92C925446}"/>
              </a:ext>
            </a:extLst>
          </p:cNvPr>
          <p:cNvSpPr txBox="1"/>
          <p:nvPr/>
        </p:nvSpPr>
        <p:spPr>
          <a:xfrm>
            <a:off x="0" y="0"/>
            <a:ext cx="12094346" cy="6771084"/>
          </a:xfrm>
          <a:prstGeom prst="rect">
            <a:avLst/>
          </a:prstGeom>
          <a:noFill/>
        </p:spPr>
        <p:txBody>
          <a:bodyPr wrap="square">
            <a:spAutoFit/>
          </a:bodyPr>
          <a:lstStyle/>
          <a:p>
            <a:pPr algn="ctr"/>
            <a:r>
              <a:rPr lang="as-IN" sz="2000" dirty="0">
                <a:solidFill>
                  <a:srgbClr val="FFFF00"/>
                </a:solidFill>
                <a:latin typeface="Bangla" panose="03000603000000000000" pitchFamily="66" charset="0"/>
                <a:cs typeface="Bangla" panose="03000603000000000000" pitchFamily="66" charset="0"/>
              </a:rPr>
              <a:t>আন নিসাঃ ২২তম রুকু (১৫৩-১৬২) আয়াত</a:t>
            </a:r>
            <a:r>
              <a:rPr lang="en-US" sz="2000" dirty="0">
                <a:solidFill>
                  <a:srgbClr val="FFFF00"/>
                </a:solidFill>
                <a:latin typeface="Bangla" panose="03000603000000000000" pitchFamily="66" charset="0"/>
                <a:cs typeface="Bangla" panose="03000603000000000000" pitchFamily="66" charset="0"/>
              </a:rPr>
              <a:t> ১ম </a:t>
            </a:r>
            <a:r>
              <a:rPr lang="en-US" sz="2000" dirty="0" err="1">
                <a:solidFill>
                  <a:srgbClr val="FFFF00"/>
                </a:solidFill>
                <a:latin typeface="Bangla" panose="03000603000000000000" pitchFamily="66" charset="0"/>
                <a:cs typeface="Bangla" panose="03000603000000000000" pitchFamily="66" charset="0"/>
              </a:rPr>
              <a:t>স্লাইড</a:t>
            </a:r>
            <a:endParaRPr lang="as-IN" sz="2000" dirty="0">
              <a:solidFill>
                <a:schemeClr val="accent2">
                  <a:lumMod val="40000"/>
                  <a:lumOff val="60000"/>
                </a:schemeClr>
              </a:solidFill>
              <a:latin typeface="Bangla" panose="03000603000000000000" pitchFamily="66" charset="0"/>
              <a:cs typeface="Bangla" panose="03000603000000000000" pitchFamily="66" charset="0"/>
            </a:endParaRPr>
          </a:p>
          <a:p>
            <a:r>
              <a:rPr lang="as-IN" dirty="0">
                <a:solidFill>
                  <a:schemeClr val="accent2">
                    <a:lumMod val="40000"/>
                    <a:lumOff val="60000"/>
                  </a:schemeClr>
                </a:solidFill>
                <a:latin typeface="Bangla" panose="03000603000000000000" pitchFamily="66" charset="0"/>
                <a:cs typeface="Bangla" panose="03000603000000000000" pitchFamily="66" charset="0"/>
              </a:rPr>
              <a:t>১। কিতাবীগণ রাসূল সা এর কাছে আকাশ থেকে কিতাব আনার দাবী করে,</a:t>
            </a:r>
            <a:r>
              <a:rPr lang="en-US" dirty="0">
                <a:solidFill>
                  <a:schemeClr val="accent2">
                    <a:lumMod val="40000"/>
                    <a:lumOff val="60000"/>
                  </a:schemeClr>
                </a:solidFill>
                <a:latin typeface="Bangla" panose="03000603000000000000" pitchFamily="66" charset="0"/>
                <a:cs typeface="Bangla" panose="03000603000000000000" pitchFamily="66" charset="0"/>
              </a:rPr>
              <a:t> </a:t>
            </a:r>
            <a:r>
              <a:rPr lang="en-US" dirty="0" err="1">
                <a:solidFill>
                  <a:schemeClr val="accent2">
                    <a:lumMod val="40000"/>
                    <a:lumOff val="60000"/>
                  </a:schemeClr>
                </a:solidFill>
                <a:latin typeface="Bangla" panose="03000603000000000000" pitchFamily="66" charset="0"/>
                <a:cs typeface="Bangla" panose="03000603000000000000" pitchFamily="66" charset="0"/>
              </a:rPr>
              <a:t>এরা</a:t>
            </a:r>
            <a:r>
              <a:rPr lang="en-US" dirty="0">
                <a:solidFill>
                  <a:schemeClr val="accent2">
                    <a:lumMod val="40000"/>
                    <a:lumOff val="60000"/>
                  </a:schemeClr>
                </a:solidFill>
                <a:latin typeface="Bangla" panose="03000603000000000000" pitchFamily="66" charset="0"/>
                <a:cs typeface="Bangla" panose="03000603000000000000" pitchFamily="66" charset="0"/>
              </a:rPr>
              <a:t> </a:t>
            </a:r>
            <a:r>
              <a:rPr lang="as-IN" dirty="0">
                <a:solidFill>
                  <a:schemeClr val="accent2">
                    <a:lumMod val="40000"/>
                    <a:lumOff val="60000"/>
                  </a:schemeClr>
                </a:solidFill>
                <a:latin typeface="Bangla" panose="03000603000000000000" pitchFamily="66" charset="0"/>
                <a:cs typeface="Bangla" panose="03000603000000000000" pitchFamily="66" charset="0"/>
              </a:rPr>
              <a:t>পূর্বেও মূসা আ এর কাছে আরো বড় দাবী করেছিলো, আল্লাহকে দেখার জন্য। তাদের সীমালংঘনের কারণে তাদেরকে বজ্র পাকড়াও করেছিলেন আল্লাহ। তাদের এ দাবী নিছক শত্রুতা, হঠকারিতা ও হঠধর্মিতার উপর ভিত্তি করে ছিল। স্পষ্ট প্রমাণ আসার পরও তারা বাছুরকে উপাস্যরূপে গ্রহণ করেছিল;এরপরও আল্লাহ তা ক্ষমা করে দিয়েছেন এবং মূসাকে আ স্পষ্ট প্রমাণ প্রদান করেছেন।</a:t>
            </a:r>
          </a:p>
          <a:p>
            <a:r>
              <a:rPr lang="as-IN" dirty="0">
                <a:solidFill>
                  <a:schemeClr val="accent2">
                    <a:lumMod val="40000"/>
                    <a:lumOff val="60000"/>
                  </a:schemeClr>
                </a:solidFill>
                <a:latin typeface="Bangla" panose="03000603000000000000" pitchFamily="66" charset="0"/>
                <a:cs typeface="Bangla" panose="03000603000000000000" pitchFamily="66" charset="0"/>
              </a:rPr>
              <a:t>২। সুস্পষ্ট ফরমান' বলতে হযরত মূসা আ কে কাঠের তখতির ওপর লেখা বিধানকে বুঝানো হয়েছে৷ আর 'প্রতিশ্রুতি' বলতে সেই জোরদার শপথ যা তূর পাহাড়ের পাদদেশে বনী ইসরাঈলদের প্রতিনিধিদের থেকে নেয়া হয়েছিল।(আর যখন আমি তোমাদের কাছ থেকে অঙ্গীকার নিয়েছিলাম এবং তূর পাহাড়কে তোমাদের মাথার উপরে তুলে ধরেছিলাম এই বলে যে, তোমাদের যে কিতাব দেওয়া হয়েছে, তা মযবুতভাবে ধারণ কর এবং এতে যা কিছু রয়েছে তা স্মরণে রাখ, যাতে তোমরা আল্লাহভীরু হ’তে পার’ (বাক্বারাহ ২/৬৩)</a:t>
            </a:r>
            <a:r>
              <a:rPr lang="en-US" dirty="0">
                <a:solidFill>
                  <a:schemeClr val="accent2">
                    <a:lumMod val="40000"/>
                    <a:lumOff val="60000"/>
                  </a:schemeClr>
                </a:solidFill>
                <a:latin typeface="Bangla" panose="03000603000000000000" pitchFamily="66" charset="0"/>
                <a:cs typeface="Bangla" panose="03000603000000000000" pitchFamily="66" charset="0"/>
              </a:rPr>
              <a:t>।</a:t>
            </a:r>
            <a:r>
              <a:rPr lang="as-IN" dirty="0">
                <a:solidFill>
                  <a:schemeClr val="accent2">
                    <a:lumMod val="40000"/>
                    <a:lumOff val="60000"/>
                  </a:schemeClr>
                </a:solidFill>
                <a:latin typeface="Bangla" panose="03000603000000000000" pitchFamily="66" charset="0"/>
                <a:cs typeface="Bangla" panose="03000603000000000000" pitchFamily="66" charset="0"/>
              </a:rPr>
              <a:t>রাসূলুল্লাহ সা বলেছেন, বনী ইসরাঈলকে বলা হয়েছিল যে, তোমরা (প্রস্তাবিত শহরে) সিজদারত অবস্থায় প্রবেশ কর এবং বল, (হে আল্লাহ!) আমাদেরকে ক্ষমা করে দিন। তারা তা পরিবর্তন (সিজদারত অবস্থায় প্রবেশ না করে) নিতম্বের উপর ভর করে এবং আমাদেরকে ক্ষমা করুন এর পরিবর্তে যবের দানা চাই বলতে বলতে প্রবেশ করল। [বুখারীঃ ৩৪০৩]শনিবারে সীমালংঘন করো না; এবং আমরা তাদের কাছ থেকে দৃঢ় অঙ্গীকার নিয়েছিলাম।</a:t>
            </a:r>
          </a:p>
          <a:p>
            <a:r>
              <a:rPr lang="as-IN" dirty="0">
                <a:solidFill>
                  <a:schemeClr val="accent2">
                    <a:lumMod val="40000"/>
                    <a:lumOff val="60000"/>
                  </a:schemeClr>
                </a:solidFill>
                <a:latin typeface="Bangla" panose="03000603000000000000" pitchFamily="66" charset="0"/>
                <a:cs typeface="Bangla" panose="03000603000000000000" pitchFamily="66" charset="0"/>
              </a:rPr>
              <a:t>৩। আল্লাহ তাদের ইহুদীদের অভিশপ্ত করেছেন বা শাস্তি দিয়েছেন কারন- অঙ্গীকার ভঙ্গ, আল্লাহর নিদর্শনাবলীকে অস্বীকার ও অন্যায়ভাবে নবীগণকে হত্যা করার জন্য।</a:t>
            </a:r>
          </a:p>
          <a:p>
            <a:r>
              <a:rPr lang="as-IN" dirty="0">
                <a:solidFill>
                  <a:schemeClr val="accent2">
                    <a:lumMod val="40000"/>
                    <a:lumOff val="60000"/>
                  </a:schemeClr>
                </a:solidFill>
                <a:latin typeface="Bangla" panose="03000603000000000000" pitchFamily="66" charset="0"/>
                <a:cs typeface="Bangla" panose="03000603000000000000" pitchFamily="66" charset="0"/>
              </a:rPr>
              <a:t>আমাদের হৃদয় আচ্ছাদিত’ তাদের এই উক্তির কারনেও।</a:t>
            </a:r>
            <a:r>
              <a:rPr lang="en-US" dirty="0">
                <a:solidFill>
                  <a:schemeClr val="accent2">
                    <a:lumMod val="40000"/>
                    <a:lumOff val="60000"/>
                  </a:schemeClr>
                </a:solidFill>
                <a:latin typeface="Bangla" panose="03000603000000000000" pitchFamily="66" charset="0"/>
                <a:cs typeface="Bangla" panose="03000603000000000000" pitchFamily="66" charset="0"/>
              </a:rPr>
              <a:t> </a:t>
            </a:r>
            <a:r>
              <a:rPr lang="as-IN" dirty="0">
                <a:solidFill>
                  <a:schemeClr val="accent2">
                    <a:lumMod val="40000"/>
                    <a:lumOff val="60000"/>
                  </a:schemeClr>
                </a:solidFill>
                <a:latin typeface="Bangla" panose="03000603000000000000" pitchFamily="66" charset="0"/>
                <a:cs typeface="Bangla" panose="03000603000000000000" pitchFamily="66" charset="0"/>
              </a:rPr>
              <a:t>যখনই আল্লাহর পক্ষ থেকে পয়গাম্বরা এসে তাদের বুঝাবার চেষ্টা করেছেন তখনই তারা তাদের এই একই জবাব দিয়েছেন: তোমরা যে কোন যুক্তি-প্রমাণ, যে কোন নিদর্শন আনো না কেন আমরা তোমাদের কোন কথায় প্রভাবিত হবো না৷ এ পর্যন্ত আমরা যা কিছু মেনে এসেছি ও যা কিছু করে এসেছি এখনো তাই মানবো ও তাই করে যেতে থাকবো৷মহান আল্লাহ তাদের অন্তরে মোহর করে দিয়েছেন।</a:t>
            </a:r>
          </a:p>
          <a:p>
            <a:r>
              <a:rPr lang="as-IN" dirty="0">
                <a:solidFill>
                  <a:schemeClr val="accent2">
                    <a:lumMod val="40000"/>
                    <a:lumOff val="60000"/>
                  </a:schemeClr>
                </a:solidFill>
                <a:latin typeface="Bangla" panose="03000603000000000000" pitchFamily="66" charset="0"/>
                <a:cs typeface="Bangla" panose="03000603000000000000" pitchFamily="66" charset="0"/>
              </a:rPr>
              <a:t>তারা মারইয়ামকে ব্যভিচারের অপবাদ দিতে ক্রটি করে নি। আল্লাহ বলেন, “তারপর সে সন্তানকে নিয়ে তার সম্প্রদায়ের কাছে উপস্থিত হল; তারা বলল, ‘হে মারইয়াম! তুমি তো এক অদ্ভুত জিনিস নিয়ে এসেছ’। [সূরা মারইয়াম: ২৭] এখানে অঘটন বলতে তারা ব্যভিচারের দিকেই অঙ্গুলি নির্দেশ করছিল।</a:t>
            </a:r>
          </a:p>
          <a:p>
            <a:r>
              <a:rPr lang="as-IN" dirty="0">
                <a:solidFill>
                  <a:schemeClr val="accent2">
                    <a:lumMod val="40000"/>
                    <a:lumOff val="60000"/>
                  </a:schemeClr>
                </a:solidFill>
                <a:latin typeface="Bangla" panose="03000603000000000000" pitchFamily="66" charset="0"/>
                <a:cs typeface="Bangla" panose="03000603000000000000" pitchFamily="66" charset="0"/>
              </a:rPr>
              <a:t>আয়াত থেকে প্রতীয়মান হয় যে, ইয়াহুদীরা ঈসা (আঃ)-কে হত্যা করতে বা শূলে চড়াতে (ক্রুসবিদ্ধ করতে) কোনটিতেই সফল হয়নি যেমনটি তাঁদের উদ্দেশ্য, পরিকল্পনা ও অভিপ্রায় ছিল।</a:t>
            </a:r>
          </a:p>
          <a:p>
            <a:r>
              <a:rPr lang="as-IN" dirty="0">
                <a:solidFill>
                  <a:schemeClr val="accent2">
                    <a:lumMod val="40000"/>
                    <a:lumOff val="60000"/>
                  </a:schemeClr>
                </a:solidFill>
                <a:latin typeface="Bangla" panose="03000603000000000000" pitchFamily="66" charset="0"/>
                <a:cs typeface="Bangla" panose="03000603000000000000" pitchFamily="66" charset="0"/>
              </a:rPr>
              <a:t> ঈসা (আঃ) ইয়াহুদীদের হত্যা করার চক্রান্তের কথা জানতে পারলেন, তখন তাঁর ভক্ত ও সহচরবৃন্দ যাদের সংখ্যা ১২ অথবা ১৭ ছিল, বললেন, তোমাদের মধ্যে কে আমার স্থানে নিহত হুতে প্রস্তুত আছ? যাকে আল্লাহ তা'আলা আমার মত আকার-আকৃতি দান করবেন। তাঁদের মধ্যে একজন যুবক প্রস্তুত হয়ে গেলেন। সুতরাং ঈসা (আঃ)-কে আল্লাহর নির্দেশে আসমানে উঠিয়ে নেওয়া হল। ইয়াহুদীরা এসে ঐ যুবককে নিয়ে গেল এবং ক্রুসবিদ্ধ করল, যাঁকে মহান আল্লাহ ঈসা (আঃ)-এর মত আকৃতি দান করেছিলেন। আর ইয়াহুদীদের ধারণা হল যে, তারা ঈসাকেই ক্রুসবিদ্ধ করতে কৃতকার্য ও সক্ষম হয়েছে। (ফাতহুল ক্বাদীর, ইবনে কাসীর) তাদের মতবিরোধ সৃষ্টি হয়; একদল বলে, ঈসাকে হত্যা করা হয়েছে। অন্য একদল বলে, ক্রুসবিদ্ধ ব্যক্তি ঈসা নয়; বরং অন্য কোন ব্যক্তি।</a:t>
            </a:r>
          </a:p>
          <a:p>
            <a:r>
              <a:rPr lang="as-IN" dirty="0">
                <a:solidFill>
                  <a:schemeClr val="accent2">
                    <a:lumMod val="40000"/>
                    <a:lumOff val="60000"/>
                  </a:schemeClr>
                </a:solidFill>
                <a:latin typeface="Bangla" panose="03000603000000000000" pitchFamily="66" charset="0"/>
                <a:cs typeface="Bangla" panose="03000603000000000000" pitchFamily="66" charset="0"/>
              </a:rPr>
              <a:t>বরং আল্লাহ তাকে তার নিকট তুলে নিয়েছেন এবং আল্লাহ পরাক্রমশালী, প্রজ্ঞাময়। এটা বুখারী মুসলিম হাদীসের আলোকেও জানা যায়।</a:t>
            </a:r>
          </a:p>
        </p:txBody>
      </p:sp>
    </p:spTree>
    <p:extLst>
      <p:ext uri="{BB962C8B-B14F-4D97-AF65-F5344CB8AC3E}">
        <p14:creationId xmlns:p14="http://schemas.microsoft.com/office/powerpoint/2010/main" val="244596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865267" y="79899"/>
            <a:ext cx="7565995"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৬ষ্ঠ রুকু (৩৫-৪৩)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১ম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5AFBEBC1-5B1C-4077-A6E1-07176379F373}"/>
              </a:ext>
            </a:extLst>
          </p:cNvPr>
          <p:cNvSpPr txBox="1"/>
          <p:nvPr/>
        </p:nvSpPr>
        <p:spPr>
          <a:xfrm>
            <a:off x="275208" y="1225118"/>
            <a:ext cx="11789545" cy="5598456"/>
          </a:xfrm>
          <a:prstGeom prst="rect">
            <a:avLst/>
          </a:prstGeom>
          <a:noFill/>
        </p:spPr>
        <p:txBody>
          <a:bodyPr wrap="square">
            <a:spAutoFit/>
          </a:bodyPr>
          <a:lstStyle/>
          <a:p>
            <a:pPr marL="0" marR="0">
              <a:lnSpc>
                <a:spcPct val="90000"/>
              </a:lnSpc>
              <a:spcBef>
                <a:spcPts val="1000"/>
              </a:spcBef>
              <a:spcAft>
                <a:spcPts val="0"/>
              </a:spcAft>
            </a:pPr>
            <a:endPar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১।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ঈমানদারগণ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তাকওয়া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অবলম্বন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নৈকট্য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অন্বেষণ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জিহাদ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সফলকাম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নৈকট্য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অন্বেষণ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الْوَسِيلَةَ</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শব্দটি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وسل</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ধাতু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উদ্ভুত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সংযোগ</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স্থাপন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পূর্ববর্তী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মনীষী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তাবেয়ীগণ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ইবাদাত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নৈকট্য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ঈমান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সৎকর্ম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দ্বারা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আয়াতে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উল্লেখিত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وسيلة</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শব্দের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তাফসীর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ওসীলা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শব্দের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আভিধানিক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ব্যাখ্যা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তাবেয়ীগণের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তাফসীর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দ্বারা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সন্তুষ্টি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নৈকট্য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লাভ</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অসীলা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পক্ষান্তরে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শরীআতের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পরিভাষায়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তাওয়াসসুলের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বৈধ</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নিষেধ</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পরিত্যাগ</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সন্তুষ্টি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লাভ</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সাল্লাল্লাহু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আলাইহি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ওয়াসাল্লাম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জান্নাতের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উচ্চ</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স্তরের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ওসীলা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ঊর্ধ্বে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দোআ</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স্তরটি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মুসনাদে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আহমাদঃ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১১৩৭৪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সাঈদ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আল-খুদরী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সাল্লাল্লাহু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আলাইহি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ওয়াসাল্লাম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যখন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মুয়াযযিন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আযান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তখন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মুয়াযযিন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তোমরাও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দুরূদ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পাঠ</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ওসীলার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দোআ</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মুসলিমঃ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৩৮৪]</a:t>
            </a:r>
            <a:endPar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ওসীলা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শব্দটি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কুরআন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এসেছেঃ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আল-মায়েদার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৩৫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আয়াত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আল-ইসরার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৫৭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আয়াত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আয়াতদ্বয়ে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ওসীলার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সন্তুষ্টকারী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কাজের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মাধ্যমে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নৈকট্য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অর্জন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solidFill>
                  <a:srgbClr val="7030A0"/>
                </a:solidFill>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অসীলার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প্রকারভেদঃ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অসীলা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শরীআতসম্মত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অসীলা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নিষিদ্ধ</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২।</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নিশ্চয়</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কুফর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কিয়ামতের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দিন</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শাস্তি</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মুক্তির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পণস্বরূপ</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যমীনে</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আছে</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যদি</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সেগুলোর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সবটাই</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সমপরিমাণও</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তবুও</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সেসব</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গৃহীত</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রয়েছে</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কষ্টদায়ক</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শাস্তি</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আগুন</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চাইবে</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সেখান</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রয়েছে</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স্থায়ী</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শাস্তি।</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জাহান্নামের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লোককে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জাহান্নাম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জিজ্ঞাসা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বাসস্থান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কেমন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পেয়েছ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উত্তরে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অত্যন্ত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খারাপ</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জায়গা</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আবার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রক্ষা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পাওয়ার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পৃথিবী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স্বর্ণ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প্রদানে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সম্মত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উত্তরে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পৃথিবীতে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চেয়েও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চেয়েছিলাম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সেটাও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দাওনি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অতঃপর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পুনরায়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জাহান্নামে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নিক্ষেপ</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sz="16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মুসলিম</a:t>
            </a:r>
            <a:r>
              <a:rPr lang="en-US" sz="16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6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কিয়ামত</a:t>
            </a:r>
            <a:r>
              <a:rPr lang="en-US" sz="16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6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অধ্যায়</a:t>
            </a:r>
            <a:r>
              <a:rPr lang="en-US" sz="16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6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বুখারী</a:t>
            </a:r>
            <a:r>
              <a:rPr lang="en-US" sz="16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6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রিক্বাক</a:t>
            </a:r>
            <a:r>
              <a:rPr lang="en-US" sz="16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6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আম্বিয়া</a:t>
            </a:r>
            <a:r>
              <a:rPr lang="en-US" sz="1600"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600"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অধ্যায়</a:t>
            </a:r>
            <a:endParaRPr lang="en-US" sz="16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p:txBody>
      </p:sp>
    </p:spTree>
    <p:extLst>
      <p:ext uri="{BB962C8B-B14F-4D97-AF65-F5344CB8AC3E}">
        <p14:creationId xmlns:p14="http://schemas.microsoft.com/office/powerpoint/2010/main" val="4075958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865267" y="79899"/>
            <a:ext cx="7565995"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৬ষ্ঠ রুকু (৩৫-৪৩)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lang="en-US" sz="2800" b="1" dirty="0">
                <a:solidFill>
                  <a:srgbClr val="FFC000"/>
                </a:solidFill>
                <a:latin typeface="Bangla" panose="03000603000000000000" pitchFamily="66" charset="0"/>
                <a:ea typeface="Times New Roman" panose="02020603050405020304" pitchFamily="18" charset="0"/>
                <a:cs typeface="Bangla" panose="03000603000000000000" pitchFamily="66" charset="0"/>
              </a:rPr>
              <a:t>২য়</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5AFBEBC1-5B1C-4077-A6E1-07176379F373}"/>
              </a:ext>
            </a:extLst>
          </p:cNvPr>
          <p:cNvSpPr txBox="1"/>
          <p:nvPr/>
        </p:nvSpPr>
        <p:spPr>
          <a:xfrm>
            <a:off x="275208" y="1225118"/>
            <a:ext cx="11789545" cy="5576911"/>
          </a:xfrm>
          <a:prstGeom prst="rect">
            <a:avLst/>
          </a:prstGeom>
          <a:noFill/>
        </p:spPr>
        <p:txBody>
          <a:bodyPr wrap="square">
            <a:spAutoFit/>
          </a:bodyPr>
          <a:lstStyle/>
          <a:p>
            <a:pPr marL="0" marR="0">
              <a:lnSpc>
                <a:spcPct val="90000"/>
              </a:lnSpc>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৩।</a:t>
            </a:r>
            <a:r>
              <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শাস্তি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হচ্ছে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ডান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কব্জি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পর্যন্ত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কর্তন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কতটুকু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কিভাবে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শাস্তি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প্রয়োগ</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বিস্তারিত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আলোচনা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ফিকহ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কিতাবসমূহ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pP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তাওবাহ</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বান্দা</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মধ্যকার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গোনাহ</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মাফ</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বিচারকের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যদি</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প্রমাণিত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শাস্তি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পেতেই</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ব্যাপারে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দ্বিমত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নেই</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p>
          <a:p>
            <a:pPr marL="0" marR="0">
              <a:lnSpc>
                <a:spcPct val="90000"/>
              </a:lnSpc>
            </a:pP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পরিচয়ঃ</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নিশ্চয়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ক্ষমাশীল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পরম</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দয়ালু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আসমানসমূহ</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যমীনের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সার্বভৌমত্ব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আল্লাহরই</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ইচ্ছে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শাস্তি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ইচ্ছে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ক্ষমা</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উপর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ক্ষমতাবান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p>
          <a:p>
            <a:pPr marL="0" marR="0">
              <a:lnSpc>
                <a:spcPct val="90000"/>
              </a:lnSpc>
            </a:pP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৪।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মুনাফিকরা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মুখে</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ঈমানের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কথা</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বললেও</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ঈমানের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অস্তিত্ব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নেই</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মিথ্যা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শুনতে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অভ্যস্ত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p>
          <a:p>
            <a:pPr marL="0" marR="0">
              <a:lnSpc>
                <a:spcPct val="90000"/>
              </a:lnSpc>
            </a:pP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কাফের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মুশরিকদের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ঈমান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গ্রহণ</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সঠিক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পথ</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অবলম্বন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অস্থিরতা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আক্ষেপের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হয়েছিলেন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নিজ</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নবীকে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অধিক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চিন্তা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নির্দেশ</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দিয়েছেন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ব্যাপারে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সান্ত্বনা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এই</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লোকদের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ব্যাপারে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নিকট</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জিজ্ঞাসিত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হবেন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p>
          <a:p>
            <a:pPr marL="0" marR="0">
              <a:lnSpc>
                <a:spcPct val="90000"/>
              </a:lnSpc>
            </a:pP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ইহুদিদের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কতগুলো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ত্রুটি</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বদ</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অভ্যাস</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উল্লেখ</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তিরস্কার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p>
          <a:p>
            <a:pPr marL="342900" marR="0" lvl="0" indent="-342900">
              <a:lnSpc>
                <a:spcPct val="90000"/>
              </a:lnSpc>
              <a:buFont typeface="Symbol" panose="05050102010706020507" pitchFamily="18" charset="2"/>
              <a:buChar char=""/>
            </a:pP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মিথ্যা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ভ্রান্ত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কথাবার্তা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শোনাতে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অভ্যস্ত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p>
          <a:p>
            <a:pPr marL="342900" marR="0" lvl="0" indent="-342900">
              <a:lnSpc>
                <a:spcPct val="90000"/>
              </a:lnSpc>
              <a:buFont typeface="Symbol" panose="05050102010706020507" pitchFamily="18" charset="2"/>
              <a:buChar char=""/>
            </a:pP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দ্বীনী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বিষয়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জিজ্ঞেস</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কিন্তু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প্রকৃতপক্ষে</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ধর্মীয়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বিষয়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নয়</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ইয়াহুদী</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সম্প্রদায়ের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গুপ্তচর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অহংকারবশতঃ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আসেনি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বাসনা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অনুযায়ী</a:t>
            </a:r>
            <a:r>
              <a:rPr lang="en-US" dirty="0">
                <a:solidFill>
                  <a:srgbClr val="7030A0"/>
                </a:solidFill>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latin typeface="Bangla" panose="03000603000000000000" pitchFamily="66" charset="0"/>
                <a:ea typeface="Times New Roman" panose="02020603050405020304" pitchFamily="18" charset="0"/>
                <a:cs typeface="Bangla" panose="03000603000000000000" pitchFamily="66" charset="0"/>
              </a:rPr>
              <a:t>রাসুলের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এরপর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সম্পর্কে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তারাই</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সিদ্ধান্ত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p>
          <a:p>
            <a:pPr marL="342900" marR="0" lvl="0" indent="-342900">
              <a:lnSpc>
                <a:spcPct val="90000"/>
              </a:lnSpc>
              <a:buFont typeface="Symbol" panose="05050102010706020507" pitchFamily="18" charset="2"/>
              <a:buChar char=""/>
            </a:pP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কালামকে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যথার্থ</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পরিবেশ</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নির্দেশকে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বিকৃত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বিকৃতি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দ্বিবিধঃ</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তাওরাতের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ভাষায়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হেরফের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ভাষা</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ঠিক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রেখে</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তদস্থলে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অযৌক্তিক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ব্যাখ্যা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পরিবর্তন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endPar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endParaRPr>
          </a:p>
          <a:p>
            <a:pPr marL="342900" marR="0" lvl="0" indent="-342900">
              <a:lnSpc>
                <a:spcPct val="90000"/>
              </a:lnSpc>
              <a:buFont typeface="Symbol" panose="05050102010706020507" pitchFamily="18" charset="2"/>
              <a:buChar char=""/>
            </a:pP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ইয়াহুদীরা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কখনো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স্বজন-প্রীতির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বশবর্তী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কখনো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নাম-যশ</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লোভে</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ফতোয়াপ্রার্থীদের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মনমত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ফতোয়া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p>
          <a:p>
            <a:pPr marL="457200" marR="0">
              <a:lnSpc>
                <a:spcPct val="90000"/>
              </a:lnSpc>
            </a:pP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হচ্ছে-ইচ্ছা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বিচার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ফয়সালা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নতুবা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নির্লিপ্ত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যদি</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আপনি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ফয়সালাই</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ইনসাফ</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ন্যায়বিচার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সহকারে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ফয়সালা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ৎ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নিজ</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শরীআত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অনুযায়ী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ফয়সালা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৫।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سماعون</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শব্দের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হচ্ছে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অধিক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শ্রবণকারী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কারণেই</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দুটি</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(ক)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গোয়েন্দাগিরি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গুপ্তচরবৃত্তির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শ্রবণ</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অথবা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(খ)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অন্যের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কথা</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মান্য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গ্রহণ</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শ্রবণ</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p>
          <a:p>
            <a:pPr marL="457200" marR="0">
              <a:lnSpc>
                <a:spcPct val="90000"/>
              </a:lnSpc>
            </a:pP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ইহুদীদের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খারাপ</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অভ্যাস</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উৎকোচ</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গ্রহণ</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সুহত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খাওয়ায়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অভ্যস্ত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সুহত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করেছেন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হারাম</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খাওয়া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তা'আলা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ঘুষদাতা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ঘুষ</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গ্রহীতার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অভিসম্পাত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ঐ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ব্যক্তির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প্রতিও</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উভয়ের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মধ্যে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দালালী</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মধ্যস্থতা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মুস্তাদরাকে</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হাকেমঃ</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৪/১১৫,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মুসনাদে</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আহমাদঃ</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৫/২৭৯]</a:t>
            </a:r>
          </a:p>
          <a:p>
            <a:pPr marL="457200" marR="0">
              <a:lnSpc>
                <a:spcPct val="90000"/>
              </a:lnSpc>
            </a:pP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৬।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জানাচ্ছেন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ইহুদীদের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ব্যপারে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রয়েছে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তাওরাত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রয়েছে</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আল্লাহর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বিধান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সত্বেও</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মুখ</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ফিরিয়ে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তারা</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মুমিন</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sz="18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a:t>
            </a:r>
            <a:r>
              <a:rPr lang="en-US" sz="18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p>
        </p:txBody>
      </p:sp>
    </p:spTree>
    <p:extLst>
      <p:ext uri="{BB962C8B-B14F-4D97-AF65-F5344CB8AC3E}">
        <p14:creationId xmlns:p14="http://schemas.microsoft.com/office/powerpoint/2010/main" val="3612106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1959744" y="139671"/>
            <a:ext cx="792110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৭ম রুকু (৪৪-৫০)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১ম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0AB9D367-4C73-4163-B0AE-66C7E4CFAEAD}"/>
              </a:ext>
            </a:extLst>
          </p:cNvPr>
          <p:cNvSpPr txBox="1"/>
          <p:nvPr/>
        </p:nvSpPr>
        <p:spPr>
          <a:xfrm>
            <a:off x="62144" y="1393794"/>
            <a:ext cx="11984853" cy="5324535"/>
          </a:xfrm>
          <a:prstGeom prst="rect">
            <a:avLst/>
          </a:prstGeom>
          <a:noFill/>
        </p:spPr>
        <p:txBody>
          <a:bodyPr wrap="square">
            <a:spAutoFit/>
          </a:bodyPr>
          <a:lstStyle/>
          <a:p>
            <a:r>
              <a:rPr lang="as-IN" sz="2000" dirty="0">
                <a:solidFill>
                  <a:srgbClr val="00B050"/>
                </a:solidFill>
                <a:latin typeface="Bangla" panose="03000603000000000000" pitchFamily="66" charset="0"/>
                <a:cs typeface="Bangla" panose="03000603000000000000" pitchFamily="66" charset="0"/>
              </a:rPr>
              <a:t>১। আয়াতে নবীদের প্রতিনিধিবর্গকে দুই ভাগে উল্লেখ করা হয়েছে। প্রথম ভাগ ‘রব্বানী’গণ এবং দ্বিতীয় ভাগ ‘আহবার’। তন্মধ্যে ‘রব্বানী’ শব্দটির অর্থ নিয়ে কয়েকটি মত রয়েছে। কেউ কেউ বলেন, আল্লাহওয়ালা বা আল্লাহভক্ত। তবে বিজ্ঞ আলেমদের মতে, শব্দটি </a:t>
            </a:r>
            <a:r>
              <a:rPr lang="ar-AE" sz="2000" dirty="0">
                <a:solidFill>
                  <a:srgbClr val="00B050"/>
                </a:solidFill>
                <a:latin typeface="Bangla" panose="03000603000000000000" pitchFamily="66" charset="0"/>
              </a:rPr>
              <a:t>رُبّانُ السَّفِيْنَةَ </a:t>
            </a:r>
            <a:r>
              <a:rPr lang="as-IN" sz="2000" dirty="0">
                <a:solidFill>
                  <a:srgbClr val="00B050"/>
                </a:solidFill>
                <a:latin typeface="Bangla" panose="03000603000000000000" pitchFamily="66" charset="0"/>
                <a:cs typeface="Bangla" panose="03000603000000000000" pitchFamily="66" charset="0"/>
              </a:rPr>
              <a:t>বা জাহাজের নাবিক ও কর্ণধার অর্থে। [মাজমু ফাতাওয়া ইবন তাইমিয়া]</a:t>
            </a:r>
          </a:p>
          <a:p>
            <a:r>
              <a:rPr lang="as-IN" sz="2000" dirty="0">
                <a:solidFill>
                  <a:srgbClr val="00B050"/>
                </a:solidFill>
                <a:latin typeface="Bangla" panose="03000603000000000000" pitchFamily="66" charset="0"/>
                <a:cs typeface="Bangla" panose="03000603000000000000" pitchFamily="66" charset="0"/>
              </a:rPr>
              <a:t>আহবার শব্দটি ‘হিবর’ বা ‘হাবর’ এর বহুবচন। ইয়াহুদীদের বাক পদ্ধতিতে আলেমকে </a:t>
            </a:r>
            <a:r>
              <a:rPr lang="ar-AE" sz="2000" dirty="0">
                <a:solidFill>
                  <a:srgbClr val="00B050"/>
                </a:solidFill>
                <a:latin typeface="Bangla" panose="03000603000000000000" pitchFamily="66" charset="0"/>
              </a:rPr>
              <a:t>حبر </a:t>
            </a:r>
            <a:r>
              <a:rPr lang="as-IN" sz="2000" dirty="0">
                <a:solidFill>
                  <a:srgbClr val="00B050"/>
                </a:solidFill>
                <a:latin typeface="Bangla" panose="03000603000000000000" pitchFamily="66" charset="0"/>
                <a:cs typeface="Bangla" panose="03000603000000000000" pitchFamily="66" charset="0"/>
              </a:rPr>
              <a:t>বলা হত। কাতাদা বলেন, রব্বানী হচ্ছে ফকীহগণ। আর আহবার হচ্ছে, আলেমগণ। ইবন যায়দ বলেন, রাব্বানী হচ্ছেন শাসকগণ, আর আহবার হচ্ছে আলেমগণ। [তাবারী] রাব্বানী ঐ সমস্ত জ্ঞানীদেরকে বলা হয়, যারা বড় কোন ইলম দেয়ার পূর্বে ছোট ইলম প্রদান করে, উম্মতকে প্রস্তুত করে নেন। [ফাতহুল কাদীর]</a:t>
            </a:r>
          </a:p>
          <a:p>
            <a:r>
              <a:rPr lang="as-IN" sz="2000" dirty="0">
                <a:solidFill>
                  <a:srgbClr val="00B050"/>
                </a:solidFill>
                <a:latin typeface="Bangla" panose="03000603000000000000" pitchFamily="66" charset="0"/>
                <a:cs typeface="Bangla" panose="03000603000000000000" pitchFamily="66" charset="0"/>
              </a:rPr>
              <a:t>তারা এর সত্যতার সাক্ষ্য দিচ্ছিল। [জালালাইন] অথবা, তারা এটা আল্লাহর পক্ষ থেকে নাযিল হয়েছে বলে সাক্ষ্য দিচ্ছিল। [কুরতুবী] তাদেরকে তাওরাতের সংরক্ষণের দায়িত্ব দেয়া হয়েছিল। আল্লাহ জানাচ্ছেন- তোমরা মানুষকে ভয় করো না এবং আমাকেই ভয় কর। আর আমার আয়াতসমূহের বিনিময়ে তুচ্ছ মূল্য ক্রয় করো না। আর আল্লাহ যা নাযিল করেছেন সে অনুযায়ী যারা বিধান দেয় না, তারাই কাফের।</a:t>
            </a:r>
          </a:p>
          <a:p>
            <a:r>
              <a:rPr lang="as-IN" sz="2000" dirty="0">
                <a:solidFill>
                  <a:srgbClr val="00B050"/>
                </a:solidFill>
                <a:latin typeface="Bangla" panose="03000603000000000000" pitchFamily="66" charset="0"/>
                <a:cs typeface="Bangla" panose="03000603000000000000" pitchFamily="66" charset="0"/>
              </a:rPr>
              <a:t>২। আমি ইয়াহুদীদের জন্য তাওরাতের এ বিধান নাযিল করেছিলাম যে, প্রাণের বিনিময়ে প্রাণ, চোখের বিনিময়ে চোখ, নাকের বিনিময়ে নাক, কানের বিনিময়ে কান, দাঁতের বিনিময়ে দাঁত এবং বিশেষ জখমেরও বিনিময় আছে।” এ উম্মতের জন্যও কিসাসের উক্ত বিধান পুরোপুরি প্রযোজ্য।</a:t>
            </a:r>
          </a:p>
          <a:p>
            <a:r>
              <a:rPr lang="as-IN" sz="2000" dirty="0">
                <a:solidFill>
                  <a:srgbClr val="00B050"/>
                </a:solidFill>
                <a:latin typeface="Bangla" panose="03000603000000000000" pitchFamily="66" charset="0"/>
                <a:cs typeface="Bangla" panose="03000603000000000000" pitchFamily="66" charset="0"/>
              </a:rPr>
              <a:t>আর আল্লাহ যা নাযিল করেছেন সে অনুযায়ী যারা বিধান দেয় না, তারাই যালিম।</a:t>
            </a:r>
          </a:p>
          <a:p>
            <a:r>
              <a:rPr lang="as-IN" sz="2000" dirty="0">
                <a:solidFill>
                  <a:srgbClr val="00B050"/>
                </a:solidFill>
                <a:latin typeface="Bangla" panose="03000603000000000000" pitchFamily="66" charset="0"/>
                <a:cs typeface="Bangla" panose="03000603000000000000" pitchFamily="66" charset="0"/>
              </a:rPr>
              <a:t>৩।তাওরাত তার যুগে সঠিক বা হক ছিল এবং তারপর ইঞ্জীলও তার যুগে সঠিক ও হক ছিল। ইঞ্জীল অবতীর্ণ হওয়ার পর তাওরাতের উপর আমল বৈধ ছিল না। অতঃপর যখন কুরআন অবতীর্ণ হল, তখন ইঞ্জীল রহিত হয়ে গেল; তার উপর আমল করা বৈধ নয়। বলা বাহুল্য, একমাত্র বিধান ও (ইহ-পরকালে) মানুষের মুক্তির উপায় কুরআনই। কুরআনের উপর ঈমান ও আমল ব্যতীত মুক্তি লাভ সম্ভব নয়।</a:t>
            </a:r>
          </a:p>
          <a:p>
            <a:r>
              <a:rPr lang="as-IN" sz="2000" dirty="0">
                <a:solidFill>
                  <a:srgbClr val="00B050"/>
                </a:solidFill>
                <a:latin typeface="Bangla" panose="03000603000000000000" pitchFamily="66" charset="0"/>
                <a:cs typeface="Bangla" panose="03000603000000000000" pitchFamily="66" charset="0"/>
              </a:rPr>
              <a:t>ঈসা (আঃ)-এর নবুঅত কালে আহলে ইঞ্জীলদেরকে এই নির্দেশ প্রদান করা হয়েছিল-তদনুসারে হুকুম দেয়। আর আল্লাহ যা নাযিল করেছেন সে অনুযায়ী যারা বিধান দেয় না, তারাই ফাসেক।</a:t>
            </a:r>
          </a:p>
        </p:txBody>
      </p:sp>
    </p:spTree>
    <p:extLst>
      <p:ext uri="{BB962C8B-B14F-4D97-AF65-F5344CB8AC3E}">
        <p14:creationId xmlns:p14="http://schemas.microsoft.com/office/powerpoint/2010/main" val="409244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924081" y="173677"/>
            <a:ext cx="7622591"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৭ম রুকু (৪৪-৫০)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২য়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0AB9D367-4C73-4163-B0AE-66C7E4CFAEAD}"/>
              </a:ext>
            </a:extLst>
          </p:cNvPr>
          <p:cNvSpPr txBox="1"/>
          <p:nvPr/>
        </p:nvSpPr>
        <p:spPr>
          <a:xfrm>
            <a:off x="62144" y="1393794"/>
            <a:ext cx="12129856" cy="5570756"/>
          </a:xfrm>
          <a:prstGeom prst="rect">
            <a:avLst/>
          </a:prstGeom>
          <a:noFill/>
        </p:spPr>
        <p:txBody>
          <a:bodyPr wrap="square">
            <a:spAutoFit/>
          </a:bodyPr>
          <a:lstStyle/>
          <a:p>
            <a:r>
              <a:rPr lang="as-IN" sz="2400" dirty="0">
                <a:solidFill>
                  <a:srgbClr val="00B050"/>
                </a:solidFill>
                <a:latin typeface="Bangla" panose="03000603000000000000" pitchFamily="66" charset="0"/>
                <a:cs typeface="Bangla" panose="03000603000000000000" pitchFamily="66" charset="0"/>
              </a:rPr>
              <a:t>৪। কুর’আন নাযযিল করেছেন যা অন্যান্য কিতাবের সত্যায়নকারীও। এই কুর’আনের বিধান অনুযায়ী ফয়সালা/বিচার করার নির্দেশ। কিতাবীদের খেয়াল খুশির অনুসরন না করা। আল্লাহ জানাচ্ছেন- তোমাদের প্রত্যেকের জন্যই আমরা একটা করে শরীয়ত ও স্পষ্টপথ নির্ধারণ করে দিয়েছি। আর আল্লাহ ইচ্ছে করলে তোমাদেরকে এক উম্মত করতে পারতেন, কিন্তু তিনি তোমাদেরকে যা দিয়েছেন তা দিয়ে তোমাদেরকে পরীক্ষা করতে চান। কাজেই সৎকাজে তোমরা প্রতিযোগিতা কর। আল্লাহ্‌র দিকেই তোমাদের সবার প্রত্যাবর্তনস্থল। অতঃপর তোমরা যে বিষয়ে মতভেদ করছিলে, সে সম্বন্ধে তিনি তোমাদেরকে অবহিত করবেন।</a:t>
            </a:r>
          </a:p>
          <a:p>
            <a:r>
              <a:rPr lang="as-IN" sz="2400" dirty="0">
                <a:solidFill>
                  <a:srgbClr val="00B050"/>
                </a:solidFill>
                <a:latin typeface="Bangla" panose="03000603000000000000" pitchFamily="66" charset="0"/>
                <a:cs typeface="Bangla" panose="03000603000000000000" pitchFamily="66" charset="0"/>
              </a:rPr>
              <a:t>৫। আল্লাহ তার রাসূল সা কে সতর্ক থাকার জন্য বলেছেন-তাদের খেয়াল-খুশীর অনুসরণ করবেন না এবং তাদের ব্যাপারে সতর্ক হোন, যাতে আল্লাহ্ আপনার প্রতি যা নাযিল করেছেন তারা এর কোন কিছু হতে আপনাকে বিচ্যুত না করে।যদি তারা মুখ ফিরিয়ে নেয়, তবে জেনে রাখুন যে, আল্লাহ তাদেরকে কেবল তাদের কোন কোন পাপের জন্য শাস্তি দিতে চান। আর নিশ্চয় মানুষের মধ্যে অনেকেই তো ফাসেক।</a:t>
            </a:r>
          </a:p>
          <a:p>
            <a:r>
              <a:rPr lang="as-IN" sz="2400" dirty="0">
                <a:solidFill>
                  <a:srgbClr val="00B050"/>
                </a:solidFill>
                <a:latin typeface="Bangla" panose="03000603000000000000" pitchFamily="66" charset="0"/>
                <a:cs typeface="Bangla" panose="03000603000000000000" pitchFamily="66" charset="0"/>
              </a:rPr>
              <a:t>আল্লাহ আরো জানাচ্ছেন-তারা জাহেলিয়াতের বিধি-বিধান কামনা করে? আর দৃঢ় বিশ্বাসী সম্প্রদায়ের জন্য বিধান প্রদানে আল্লাহর চেয়ে আর কে শ্রেষ্ঠতর?</a:t>
            </a:r>
          </a:p>
          <a:p>
            <a:r>
              <a:rPr lang="as-IN" sz="2400" dirty="0">
                <a:solidFill>
                  <a:srgbClr val="00B050"/>
                </a:solidFill>
                <a:latin typeface="Bangla" panose="03000603000000000000" pitchFamily="66" charset="0"/>
                <a:cs typeface="Bangla" panose="03000603000000000000" pitchFamily="66" charset="0"/>
              </a:rPr>
              <a:t>রাসূল সা বলেছেনঃ আল্লাহর কাছে সবচেয়ে ঘৃণিত ব্যক্তি হচ্ছে তিনজন। যে ব্যক্তি হারাম শরীফের মধ্যে অন্যায় কাজ করে, যে ব্যক্তি মুসলিম হওয়া সত্বেও জাহেলী যুগের রীতি-নীতি অনুসন্ধান করে এবং যে ব্যক্তি কোন অধিকার ব্যতীত কারো রক্তপাত দাবী করে। [বুখারীঃ ৬৮৮২]</a:t>
            </a:r>
          </a:p>
          <a:p>
            <a:endParaRPr lang="as-IN" sz="2000" dirty="0">
              <a:solidFill>
                <a:srgbClr val="00B050"/>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29744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865267" y="79899"/>
            <a:ext cx="626097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৮ম রুকু (৫১-৫৬) আয়াত</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B9710741-DB67-4822-B7BC-A172FD32A26C}"/>
              </a:ext>
            </a:extLst>
          </p:cNvPr>
          <p:cNvSpPr txBox="1"/>
          <p:nvPr/>
        </p:nvSpPr>
        <p:spPr>
          <a:xfrm>
            <a:off x="62144" y="1225118"/>
            <a:ext cx="12067712" cy="5632311"/>
          </a:xfrm>
          <a:prstGeom prst="rect">
            <a:avLst/>
          </a:prstGeom>
          <a:noFill/>
        </p:spPr>
        <p:txBody>
          <a:bodyPr wrap="square">
            <a:spAutoFit/>
          </a:bodyPr>
          <a:lstStyle/>
          <a:p>
            <a:r>
              <a:rPr lang="as-IN" dirty="0">
                <a:solidFill>
                  <a:srgbClr val="0033CC"/>
                </a:solidFill>
                <a:latin typeface="Bangla" panose="03000603000000000000" pitchFamily="66" charset="0"/>
                <a:cs typeface="Bangla" panose="03000603000000000000" pitchFamily="66" charset="0"/>
              </a:rPr>
              <a:t>১। এখানে ইয়াহুদ ও খ্রিষ্টানদেরকে বন্ধুরূপে গ্রহণ করতে নিষেধ করা হয়েছে। কেননা তারা ইসলাম ও মুসলমানের শত্রু। যারা তাদের সাথে বন্ধুত্ব রাখবে তাদের জন্য কঠিন শাস্তির কথাও ঘোষণা করা হয়েছে যে, তারা তদেরই দলভুক্ত বলে গণ্য হবে। আল্লাহ জানিয়েছেন- হে বিশ্বাসীগণ! ইয়াহুদী ও খৃষ্টানদেরকে বন্ধুরূপে গ্রহণ করো না।তারা একে অপরের বন্ধু। তোমাদের মধ্যে কেউ তাদেরকে বন্ধুরূপে গ্রহণ করলে সে তাদেরই একজন গণ্য হবে। নিশ্চয় আল্লাহ অত্যাচারী সম্প্রদায়কে সৎপথে পরিচালিত করেন না।</a:t>
            </a:r>
          </a:p>
          <a:p>
            <a:r>
              <a:rPr lang="as-IN" dirty="0">
                <a:solidFill>
                  <a:srgbClr val="0033CC"/>
                </a:solidFill>
                <a:latin typeface="Bangla" panose="03000603000000000000" pitchFamily="66" charset="0"/>
                <a:cs typeface="Bangla" panose="03000603000000000000" pitchFamily="66" charset="0"/>
              </a:rPr>
              <a:t>২। এখানে যাদের অন্তরে অসুখ রয়েছে বলে মুনাফিকদের বুঝানো হয়েছে। তারা ইয়াহুদীদের সাথে গোপন শলা-পরামর্শ ও তাদের খাতির করে কথা বলতে সাচ্ছন্দ বোধ করে, মনে করে - মুসলিমরা পরাজিত হলে তার ফলে হয়তো আমাদেরকেও ক্ষতির সম্মুখীন হতে হবে। কিন্তু যদি ইয়াহুদীদের সাথে মিত্রতা-বন্ধুত্ব থাকে, তাহলে সেই সময়ে আমাদের বড়ই উপকার হবে।</a:t>
            </a:r>
          </a:p>
          <a:p>
            <a:r>
              <a:rPr lang="as-IN" dirty="0">
                <a:solidFill>
                  <a:srgbClr val="0033CC"/>
                </a:solidFill>
                <a:latin typeface="Bangla" panose="03000603000000000000" pitchFamily="66" charset="0"/>
                <a:cs typeface="Bangla" panose="03000603000000000000" pitchFamily="66" charset="0"/>
              </a:rPr>
              <a:t>৩। মক্কা বিজয় বা আল্লাহর ফয়সালা দেখে  মুনাফিকরা তখন ইয়াহুদীদের সাথে তাদের যে গোপন আতাত, ইসলাম ও মুসলিমদের বিরুদ্ধে ষড়যন্ত্র ও তাদের বিরুদ্ধাচারণ ও এতদসংক্রান্ত যাবতীয় কার্যকলাপের জন্য লজ্জিত হবে।যখন মুনাফেকদের মুখোশ উন্মোচিত হবে এবং তাদের বন্ধুত্বের দাবী ও শপথের স্বরূপ ফুটে উঠবে, তখন মুসলিমরা বিস্ময়াভিভূত হয়ে বলবে, এরাই কি আমাদের সাথে আল্লাহর নামে কঠোর শপথ করে বন্ধুত্বের দাবী করত?</a:t>
            </a:r>
          </a:p>
          <a:p>
            <a:r>
              <a:rPr lang="as-IN" dirty="0">
                <a:solidFill>
                  <a:srgbClr val="0033CC"/>
                </a:solidFill>
                <a:latin typeface="Bangla" panose="03000603000000000000" pitchFamily="66" charset="0"/>
                <a:cs typeface="Bangla" panose="03000603000000000000" pitchFamily="66" charset="0"/>
              </a:rPr>
              <a:t>৪। আবদুল্লাহ ইবনে আব্বাস রা বলেন, এ আয়াতে আল্লাহর পক্ষ থেকে কঠোর হুশিয়ারী দেয়া হচ্ছে যে, যারাই আল্লাহর পথ ও তাঁর দ্বীন থেকে পিছু ফিরে যাবে, তারা আল্লাহর কোন ক্ষতি করতে পারবে না। </a:t>
            </a:r>
            <a:r>
              <a:rPr lang="as-IN" dirty="0">
                <a:solidFill>
                  <a:srgbClr val="00B050"/>
                </a:solidFill>
                <a:latin typeface="Bangla" panose="03000603000000000000" pitchFamily="66" charset="0"/>
                <a:cs typeface="Bangla" panose="03000603000000000000" pitchFamily="66" charset="0"/>
              </a:rPr>
              <a:t>আল্লাহ্ তাআলা তার দ্বীনের জন্য নতুন কোন জাতিকে এগিয়ে আনবেন। [তাবারী] যাদের চারটি স্পষ্ট গুণ বর্ণনা করা হয়েছে; (ক) আল্লাহর প্রতি ভালবাসা রাখা ও তাঁর ভালবাসার পাত্রতে পরিণত হওয়া। (খ) ঈমানদারদের প্রতি কোমল ও বিনম্র এবং কাফেরদের প্রতি অত্যন্ত কঠোর হওয়া। (গ) আল্লাহর রাস্তায় জিহাদ করা। এবং (ঘ) আল্লাহর ব্যাপারে কোন তিরস্কারকারীর তিরস্কারকে পরোয়া না করা</a:t>
            </a:r>
            <a:r>
              <a:rPr lang="as-IN" dirty="0">
                <a:solidFill>
                  <a:srgbClr val="0033CC"/>
                </a:solidFill>
                <a:latin typeface="Bangla" panose="03000603000000000000" pitchFamily="66" charset="0"/>
                <a:cs typeface="Bangla" panose="03000603000000000000" pitchFamily="66" charset="0"/>
              </a:rPr>
              <a:t>। সাহাবায়ে কেরামগণ (রাঃ) এই সমস্ত গুণের অধিকারী ছিলেন। যার কারণে আল্লাহ তাঁদেরকে দুনিয়া ও আখেরাতে মহা সৌভাগ্যবান বলে আখ্যায়িত করেছেন। আর দুনিয়াতেই তিনি তাঁদের প্রতি সন্তুষ্টির সার্টিফিকেট প্রদান করেছেন।</a:t>
            </a:r>
          </a:p>
          <a:p>
            <a:r>
              <a:rPr lang="as-IN" dirty="0">
                <a:solidFill>
                  <a:srgbClr val="0033CC"/>
                </a:solidFill>
                <a:latin typeface="Bangla" panose="03000603000000000000" pitchFamily="66" charset="0"/>
                <a:cs typeface="Bangla" panose="03000603000000000000" pitchFamily="66" charset="0"/>
              </a:rPr>
              <a:t>৫।আল্লাহ জানাচ্ছেন- তোমাদের বন্ধু তো কেবল আল্লাহ, তার রাসূল ও মুমিনগণ- যারা সালাত কায়েম করে, যাকাত দেয় এবং তারা বিনীত। যে আল্লাহ, তার রাসূল ও মুমিনগণকে বন্ধুরূপে গ্রহণ করে তবে নিশ্চয় আল্লাহর দলই বিজয়ী। পরবর্তী ঘটনাবলী থেকে সবাই প্রত্যক্ষ করে নিয়েছে যে, সাহাবায়ে কেরাম সবার উপর জয়ী হয়েছেন। এটি মূলত আল্লাহর পক্ষ থেকে এক বড় সুসংবাদ।</a:t>
            </a:r>
            <a:r>
              <a:rPr lang="en-US" dirty="0">
                <a:solidFill>
                  <a:srgbClr val="0033CC"/>
                </a:solidFill>
                <a:latin typeface="Bangla" panose="03000603000000000000" pitchFamily="66" charset="0"/>
                <a:cs typeface="Bangla" panose="03000603000000000000" pitchFamily="66" charset="0"/>
              </a:rPr>
              <a:t> </a:t>
            </a:r>
            <a:r>
              <a:rPr lang="as-IN" dirty="0">
                <a:solidFill>
                  <a:srgbClr val="0033CC"/>
                </a:solidFill>
                <a:latin typeface="Bangla" panose="03000603000000000000" pitchFamily="66" charset="0"/>
                <a:cs typeface="Bangla" panose="03000603000000000000" pitchFamily="66" charset="0"/>
              </a:rPr>
              <a:t>আয়াতে মুসলিমদের গভীর বন্ধুত্ব ও বিশেষ বন্ধুত্ব যাদের সাথে হতে পারে, তাদের গুণাগুণ বর্ণনা করা হচ্ছে। বলা হয়েছে, প্রথমতঃ তারা পূর্ণ আদব ও শর্তাদিসহ নিয়মিত সালাত আদায় করে। দ্বিতীয়তঃ স্বীয় অর্থ-সম্পদ থেকে যাকাত প্রদান করে। তৃতীয়তঃ তারা বিনম্র ও বিনয়ী স্বীয় সৎকর্মের জন্য গর্বিত নয়, তারা মানুষের সাথে সদ্ব্যবহার করে। [সা'দী]</a:t>
            </a:r>
          </a:p>
        </p:txBody>
      </p:sp>
    </p:spTree>
    <p:extLst>
      <p:ext uri="{BB962C8B-B14F-4D97-AF65-F5344CB8AC3E}">
        <p14:creationId xmlns:p14="http://schemas.microsoft.com/office/powerpoint/2010/main" val="3412924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681057" y="142605"/>
            <a:ext cx="741285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৯ম রুকু (৫৭-৬৬)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১ম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F44435DA-6C5F-4CF2-808C-A5C042D0FBC6}"/>
              </a:ext>
            </a:extLst>
          </p:cNvPr>
          <p:cNvSpPr txBox="1"/>
          <p:nvPr/>
        </p:nvSpPr>
        <p:spPr>
          <a:xfrm>
            <a:off x="0" y="1349405"/>
            <a:ext cx="12192000" cy="5016758"/>
          </a:xfrm>
          <a:prstGeom prst="rect">
            <a:avLst/>
          </a:prstGeom>
          <a:noFill/>
        </p:spPr>
        <p:txBody>
          <a:bodyPr wrap="square">
            <a:spAutoFit/>
          </a:bodyPr>
          <a:lstStyle/>
          <a:p>
            <a:r>
              <a:rPr lang="as-IN" sz="2000" dirty="0">
                <a:solidFill>
                  <a:srgbClr val="0070C0"/>
                </a:solidFill>
                <a:latin typeface="Bangla" panose="03000603000000000000" pitchFamily="66" charset="0"/>
                <a:cs typeface="Bangla" panose="03000603000000000000" pitchFamily="66" charset="0"/>
              </a:rPr>
              <a:t>১। হে ঈমানদারগণ, তোমরা তাদেরকে সাথী অথবা ঘনিষ্ঠ বন্ধুরূপে গ্রহণ করো না, যারা তোমাদের দ্বীনকে উপহাস ও খেলা মনে করে। এরা দুই দলে বিভক্ত এক. আহলে কিতাব সম্প্রদায়। দুই. মুশরিক সম্প্রদায়। তারা আল্লাহ ও তাঁর রসূলের শত্রু, সেহেতু তাদের সাথে মু’মিনদের বন্ধুত্ব হতে পারে না।</a:t>
            </a:r>
          </a:p>
          <a:p>
            <a:r>
              <a:rPr lang="as-IN" sz="2000" dirty="0">
                <a:solidFill>
                  <a:srgbClr val="0070C0"/>
                </a:solidFill>
                <a:latin typeface="Bangla" panose="03000603000000000000" pitchFamily="66" charset="0"/>
                <a:cs typeface="Bangla" panose="03000603000000000000" pitchFamily="66" charset="0"/>
              </a:rPr>
              <a:t>২। আযানের আওয়াজ শুনে তা নকল করতে থাকে ৷ ঠাট্টা-তামাশা ও বিদ্রূপ করার জন্য তার শব্দ বদল ও বিকৃত করে এবং তা নিয়ে টিটকারী দেয় ও ভেংচি কাটে ৷ তাদের এ কাজগুলো নিছক মূর্খতা ও নির্বুদ্ধিতার ফল ৷ আল্লাহ ইবাদাতের জন্য আহবান জানানো হলে তা নিয়ে ঠাট্টা-বিদ্রূপ করাকে কোন বিবেকবান ব্যক্তি পছন্দ করতে পারেন না।</a:t>
            </a:r>
          </a:p>
          <a:p>
            <a:r>
              <a:rPr lang="as-IN" sz="2000" dirty="0">
                <a:solidFill>
                  <a:srgbClr val="0070C0"/>
                </a:solidFill>
                <a:latin typeface="Bangla" panose="03000603000000000000" pitchFamily="66" charset="0"/>
                <a:cs typeface="Bangla" panose="03000603000000000000" pitchFamily="66" charset="0"/>
              </a:rPr>
              <a:t>৩। আল্লাহ জানাচ্ছেন- হে কিতাবীরা! একমাত্র এ কারণেই তো তোমরা আমাদের প্রতি শত্রুতা পোষণ কর যে, আমরা আল্লাহ্‌ ও আমাদের প্রতি যা নাযিল হয়েছে এবং যা আগে নাযিল হয়েছে তাতে ঈমান এনেছি। আর নিশ্চয় তোমাদের অধিকাংশ ফাসেক।</a:t>
            </a:r>
          </a:p>
          <a:p>
            <a:r>
              <a:rPr lang="as-IN" sz="2000" dirty="0">
                <a:solidFill>
                  <a:srgbClr val="0070C0"/>
                </a:solidFill>
                <a:latin typeface="Bangla" panose="03000603000000000000" pitchFamily="66" charset="0"/>
                <a:cs typeface="Bangla" panose="03000603000000000000" pitchFamily="66" charset="0"/>
              </a:rPr>
              <a:t>৪। (আল্লাহর নিকট) অধিক নিকৃষ্ট ও পথভ্রষ্ট এবং ঘৃণার পাত্র ও তিরস্কারযোগ্য লোক কারাঃ  এরা তারাই, যাদের প্রতি আল্লাহ অভিসম্পাত করেছেন, যাদের উপর তিনি রাগান্বিত হয়েছেন, আর তাদের মধ্যে কিছু সংখ্যককে বানর ও শূকরে পরিণত করেছেন এবং যারা তাগূত (গায়রুল্লাহ)এর পূজা করেছে।</a:t>
            </a:r>
          </a:p>
          <a:p>
            <a:r>
              <a:rPr lang="as-IN" sz="2000" dirty="0">
                <a:solidFill>
                  <a:srgbClr val="0070C0"/>
                </a:solidFill>
                <a:latin typeface="Bangla" panose="03000603000000000000" pitchFamily="66" charset="0"/>
                <a:cs typeface="Bangla" panose="03000603000000000000" pitchFamily="66" charset="0"/>
              </a:rPr>
              <a:t>৫। মুনাফিকদের সম্পর্কে বলা হয়েছে, যারা নবী (সাঃ)-এর নিকট কুফরী অবস্থায় উপস্থিত হয় এবং কুফরী অবস্থাতেই প্রস্থান করে, আর নবী (সাঃ)-এর সাহচর্য, তাঁর নসীহত ও উপদেশ কোন কিছুই তাদের উপর প্রভাবশীল হয় না। কেননা তাদের হৃদয় কুফরীর কলুষতায় পরিপূর্ণ, পাপে, সীমালংঘনে ও অবৈধ ভক্ষণে তৎপর। তারা যা করে, নিশ্চয় তা নিকৃষ্ট!</a:t>
            </a:r>
          </a:p>
          <a:p>
            <a:r>
              <a:rPr lang="as-IN" sz="2000" dirty="0">
                <a:solidFill>
                  <a:srgbClr val="0070C0"/>
                </a:solidFill>
                <a:latin typeface="Bangla" panose="03000603000000000000" pitchFamily="66" charset="0"/>
                <a:cs typeface="Bangla" panose="03000603000000000000" pitchFamily="66" charset="0"/>
              </a:rPr>
              <a:t>৬। কোন কোন মুফাসসির বলেন, রব্বানী বলে নাসারাদের আলেম সম্প্রদায়, আর আহবার বলে ইয়াহুদীদের আলেমদের উদ্দেশ্য নেয়া হয়েছে। “সৎকাজে আদেশ ও অসৎকাজে নিষেধ” করার কর্তব্যটি ত্যাগ করে ইয়াহুদীদের এসব মাশায়েখ ও আলেম অত্যন্ত বদভ্যাসে লিপ্ত হয়েছে।</a:t>
            </a:r>
          </a:p>
          <a:p>
            <a:r>
              <a:rPr lang="as-IN" sz="2000" dirty="0">
                <a:solidFill>
                  <a:srgbClr val="0070C0"/>
                </a:solidFill>
                <a:latin typeface="Bangla" panose="03000603000000000000" pitchFamily="66" charset="0"/>
                <a:cs typeface="Bangla" panose="03000603000000000000" pitchFamily="66" charset="0"/>
              </a:rPr>
              <a:t>এরা যা করছে নিশ্চয়ই তা কতই না নিকৃষ্ট। রাসূলুল্লাহ সা বলেনঃ কোন জাতির মধ্যে যখন কোন পাপ কাজ করা হয় অথচ কোন লোক তা নিষেধ করে না, তখন তাদের প্রতি আল্লাহর পক্ষ থেকে আযাব প্রেরণের সম্ভাবনা প্রবল হয়ে যায়। [মুসনাদে আহমাদঃ ৪/৩৬৩]</a:t>
            </a:r>
          </a:p>
        </p:txBody>
      </p:sp>
    </p:spTree>
    <p:extLst>
      <p:ext uri="{BB962C8B-B14F-4D97-AF65-F5344CB8AC3E}">
        <p14:creationId xmlns:p14="http://schemas.microsoft.com/office/powerpoint/2010/main" val="1710902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865267" y="79899"/>
            <a:ext cx="689129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৯ম রুকু (৫৭-৬৬)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২য়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F44435DA-6C5F-4CF2-808C-A5C042D0FBC6}"/>
              </a:ext>
            </a:extLst>
          </p:cNvPr>
          <p:cNvSpPr txBox="1"/>
          <p:nvPr/>
        </p:nvSpPr>
        <p:spPr>
          <a:xfrm>
            <a:off x="0" y="1349405"/>
            <a:ext cx="12192000" cy="501675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৭। আরবী প্রবাদ অনুযায়ী কারোর হাত বাঁধা থাকার অর্থ হচ্ছে সে কৃপণ ৷ দান-খয়রাত করার ব্যাপারে তার হাত নিষ্ক্রীয় ৷ কাজেই ইহুদীদের একথার অর্থ এ নয় যে, সত্যিই আল্লাহর হাত বাঁধা রয়েছে ৷ বরং এর অর্থ হচ্ছে আল্লাহ কৃপণ।</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আল্লাহ তাআলা যখন নিজের রাস্তায় খরচ করার জন্য উৎসাহিত করলেন এবং এটাকে তিনি ‘উত্তম ঋণদান’ বলে অভিহিত করলেন,তখন ওরা এই কথা বলে। আয়াতে বলা হয়েছে যে, হাত তো তাদেরই বাঁধা হবে এবং তাদের প্রতি অভিসম্পাত হবে, যার ফলে আখেরাতে আযাব এবং দুনিয়াতে লাঞ্ছনা ও অবমাননা ভোগ করতে হবে। আল্লাহ্ তা'আলার হাত সব সময়ই উন্মুক্ত রয়েছে।</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রাসূলুল্লাহ সা বলেনঃ আল্লাহর ডান হাত পরিপূর্ণ। খরচ করে তা কমানো যায় না। রাত-দিন সবাইকে তিনি দিচ্ছেন। তোমরা কি দেখনা আসমান-যমীনের সৃষ্টিলগ্ন থেকে শুরু করে অদ্যাবধি তিনি সবাইকে যা দিচ্ছেন, তাতে তার ডান হাতে যা আছে তার একটুও কমেনি। আর তার আরশ রয়েছে পানির উপর। তার অপর হাতে রয়েছে গ্রহণ করা। উন্নতি এবং অবনতি তারই হাতে। [বুখারীঃ ৭৪১৯, মুসলিমঃ ৯৯৩] আল্লাহ্ তা'আলা মুসলিমদেরকে তাদের অনিষ্ট থেকে বাঁচিয়ে রাখার উদ্দেশ্যে তাদের বিভিন্ন দলের মধ্যে ঘোর মতানৈক্য সঞ্চারিত করে দিয়েছেন। ফলে মুসলিমদের বিরুদ্ধে তারা প্রকাশ্য যুদ্ধে অবতীর্ণ হতে সাহসী হয় না এবং তাদের কোন চক্রান্তও সফল হয় না।</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আল্লাহ জানাচ্ছেন- কিতাবীরা ঈমান এবং তাকওয়া অবলম্বন করত তাহলে তাদের পাপসমূহ অবশ্যই মুছে  সুখময় জান্নাতে প্রবেশ করাতেন।</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৮। যদি ইয়াহুদীরা আজও তাওরাত, ইঞ্জীল ও কুরআনুল কারীমের নির্দেশাবলীর প্রতি বিশ্বাস স্থাপন করে,প্রতিষ্ঠিত থাকতো হকের উপর, তবে তারা আখেরাতে প্রতিশ্রুত নেয়ামতরাজির যোগ্য হবে এবং দুনিয়াতেও তাদের সামনে রিযকের দ্বার উন্মুক্ত করে দেয়া হবে। উপর-নীচ সবদিক থেকে তাদের উপর রিযক বর্ষিত হবে।</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0070C0"/>
                </a:solidFill>
                <a:effectLst/>
                <a:uLnTx/>
                <a:uFillTx/>
                <a:latin typeface="Bangla" panose="03000603000000000000" pitchFamily="66" charset="0"/>
                <a:ea typeface="+mn-ea"/>
                <a:cs typeface="Bangla" panose="03000603000000000000" pitchFamily="66" charset="0"/>
              </a:rPr>
              <a:t>ইয়াহুদীদের যেসব বক্রতা ও কুকর্ম বর্ণনা করা হয়েছে, তা সমস্ত ইয়াহুদীদের অবস্থা নয়; বরং তাদের মধ্যে ক্ষুদ্র একটি দল সৎপথের অনুসারীও রয়েছে,যারা পূর্বে ইয়াহুদী অথবা নাসারা ছিল, এরপর কুরআন ও রাসূলুল্লাহ সা এর প্রতি ঈমান এনেছে।</a:t>
            </a:r>
          </a:p>
        </p:txBody>
      </p:sp>
    </p:spTree>
    <p:extLst>
      <p:ext uri="{BB962C8B-B14F-4D97-AF65-F5344CB8AC3E}">
        <p14:creationId xmlns:p14="http://schemas.microsoft.com/office/powerpoint/2010/main" val="1802006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370339" y="150920"/>
            <a:ext cx="6856150"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১০ম রুকু (৬৭-৭৭)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১ম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7C898136-AAD7-4FC2-8FA7-C91B1E359C96}"/>
              </a:ext>
            </a:extLst>
          </p:cNvPr>
          <p:cNvSpPr txBox="1"/>
          <p:nvPr/>
        </p:nvSpPr>
        <p:spPr>
          <a:xfrm>
            <a:off x="62144" y="1313896"/>
            <a:ext cx="12002609" cy="5632311"/>
          </a:xfrm>
          <a:prstGeom prst="rect">
            <a:avLst/>
          </a:prstGeom>
          <a:noFill/>
        </p:spPr>
        <p:txBody>
          <a:bodyPr wrap="square">
            <a:spAutoFit/>
          </a:bodyPr>
          <a:lstStyle/>
          <a:p>
            <a:r>
              <a:rPr lang="as-IN" dirty="0">
                <a:solidFill>
                  <a:srgbClr val="00B050"/>
                </a:solidFill>
                <a:latin typeface="Bangla" panose="03000603000000000000" pitchFamily="66" charset="0"/>
                <a:cs typeface="Bangla" panose="03000603000000000000" pitchFamily="66" charset="0"/>
              </a:rPr>
              <a:t>১। এখানে দ্বীন প্রচারের আদেশ করা হয়েছে। আল্লাহ জানাচ্ছেন- হে রাসূল! আপনার রবের কাছ থেকে আপনার প্রতি যা নাযিল হয়েছে তা প্রচার করুন; যদি না করেন তবে তো আপনি তার বার্তা প্রচার করলেন না। আর আল্লাহ আপনাকে মানুষ থেকে রক্ষা করবেন। নিশ্চয় আল্লাহ কাফের সম্প্রদায়কে হেদায়াত করেন না।</a:t>
            </a:r>
          </a:p>
          <a:p>
            <a:r>
              <a:rPr lang="as-IN" dirty="0">
                <a:solidFill>
                  <a:srgbClr val="00B050"/>
                </a:solidFill>
                <a:latin typeface="Bangla" panose="03000603000000000000" pitchFamily="66" charset="0"/>
                <a:cs typeface="Bangla" panose="03000603000000000000" pitchFamily="66" charset="0"/>
              </a:rPr>
              <a:t>আদেশের উদ্দেশ্য হচ্ছে যে, যা কিছু তোমার উপর অবতীর্ণ হয়েছে, তাতে কম-বেশী (সংযোজন-বিয়োজন) না করে এবং কোন নিন্দুকের নিন্দাকে পরোয়া না করে, তুমি মানুষের নিকট পৌঁছে দাও। সুতরাং তিনি এমনটিই করেছিলেন।</a:t>
            </a:r>
          </a:p>
          <a:p>
            <a:r>
              <a:rPr lang="as-IN" dirty="0">
                <a:solidFill>
                  <a:srgbClr val="00B050"/>
                </a:solidFill>
                <a:latin typeface="Bangla" panose="03000603000000000000" pitchFamily="66" charset="0"/>
                <a:cs typeface="Bangla" panose="03000603000000000000" pitchFamily="66" charset="0"/>
              </a:rPr>
              <a:t>আয়েশা (রাঃ)  বলেন, যে ব্যক্তি এই ধারণা পোষণ করে যে, নবী (সাঃ) কিছু জিনিস গোপন রেখেছেন, (প্রকাশ বা প্রচার করেননি), সে ব্যক্তি নিঃসন্দেহে মিথ্যাবাদী। (বুখারী ৪৮৫৫নং) একদা আলী (রাঃ)-কে প্রশ্ন করা হল যে, আপনাদের নিকট কুরআন ব্যতীত অহীর মাধ্যমে অবতীর্ণকৃত কোন জিনিস আছে কি? উত্তরে তিনি কসম করে বললেন, না। তবে কুরআন উপলব্ধি করার জ্ঞান, আল্লাহ যাকে দান করেন। (বুখারী)</a:t>
            </a:r>
          </a:p>
          <a:p>
            <a:r>
              <a:rPr lang="as-IN" dirty="0">
                <a:solidFill>
                  <a:srgbClr val="00B050"/>
                </a:solidFill>
                <a:latin typeface="Bangla" panose="03000603000000000000" pitchFamily="66" charset="0"/>
                <a:cs typeface="Bangla" panose="03000603000000000000" pitchFamily="66" charset="0"/>
              </a:rPr>
              <a:t>বিদায় হজ্জের সময় এক লক্ষ অথবা এক লক্ষ চল্লিশ হাজার সাহাবার সামনে মহানবী (সাঃ) বলেছিলেন, ‘‘তোমরা আমার ব্যাপারে কি বলবে?’’ তাঁরা সকলেই বলেছিলেন যে,‘আমরা সাক্ষ্য দেব যে, (আপনার উপর যে গুরুদায়িত্ব অর্পিত হয়েছিল তা) পৌঁছে দিয়েছেন, (আমানত) আদায় করে দিয়েছেন এবং (উম্মতের জন্য) হিতাকাঙ্ক্ষা ও নসীহত করেছেন।’ মহানবী (সাঃ) আসমানের দিকে আঙ্গুল তুলে ইঙ্গিত করে তিনবার বললেন, ‘‘হে আল্লাহ! আমি কি পৌঁছে দিয়েছি?’’ অথবা তিনি তিনবার বললেন, ‘‘আল্লাহ! তুমি সাক্ষী থাকো।’’ (মুসলিম) অর্থাৎ হে আল্লাহ! আমি তোমার বাণী পৌঁছে দিয়েছি। তুমি সাক্ষী থাকো, তুমি সাক্ষী থাকো, তুমি সাক্ষী থাকো।</a:t>
            </a:r>
          </a:p>
          <a:p>
            <a:r>
              <a:rPr lang="as-IN" dirty="0">
                <a:solidFill>
                  <a:srgbClr val="00B050"/>
                </a:solidFill>
                <a:latin typeface="Bangla" panose="03000603000000000000" pitchFamily="66" charset="0"/>
                <a:cs typeface="Bangla" panose="03000603000000000000" pitchFamily="66" charset="0"/>
              </a:rPr>
              <a:t>২। হে ইয়াহুদী ও নাসারা সম্প্রদায়! তোমরা দ্বীনের কোন অংশেই নেই। কেননা, কুরআনের উপরও তোমাদের ঈমান নেই, নবীর উপরও নেই। অনুরূপভাবে, তোমরা তোমাদের নবী, কিতাব, শরীআত কিছুই অনুসরণ করনি। সুতরাং তোমরা কোন হকের উপর নও, কোন ভিত্তিকেও আকড়িয়ে থাকতে পারনি। সুতরাং তোমরা কোন কিছুরই মালিক হবে না। যদি তোমরা শরীআতের নির্দেশাবলী পালন না কর, তবে তোমরা কিছুই নও।</a:t>
            </a:r>
          </a:p>
          <a:p>
            <a:r>
              <a:rPr lang="as-IN" dirty="0">
                <a:solidFill>
                  <a:srgbClr val="00B050"/>
                </a:solidFill>
                <a:latin typeface="Bangla" panose="03000603000000000000" pitchFamily="66" charset="0"/>
                <a:cs typeface="Bangla" panose="03000603000000000000" pitchFamily="66" charset="0"/>
              </a:rPr>
              <a:t>৩। আয়াতে আল্লাহ্ তা'আলা চারটি সম্প্রদায়কে ঈমান ও সৎকর্মের প্রতি আহবান জানিয়ে এর কারণে আখেরাতে মুক্তির ওয়াদা করেছেন,তাদের কোন ভয় নেই এবং তারা চিন্তিতও হবে না</a:t>
            </a:r>
          </a:p>
          <a:p>
            <a:r>
              <a:rPr lang="as-IN" dirty="0">
                <a:solidFill>
                  <a:srgbClr val="00B050"/>
                </a:solidFill>
                <a:latin typeface="Bangla" panose="03000603000000000000" pitchFamily="66" charset="0"/>
                <a:cs typeface="Bangla" panose="03000603000000000000" pitchFamily="66" charset="0"/>
              </a:rPr>
              <a:t>প্রথম সম্প্রদায় হচ্ছে (</a:t>
            </a:r>
            <a:r>
              <a:rPr lang="ar-AE" dirty="0">
                <a:solidFill>
                  <a:srgbClr val="00B050"/>
                </a:solidFill>
                <a:latin typeface="Bangla" panose="03000603000000000000" pitchFamily="66" charset="0"/>
              </a:rPr>
              <a:t>الَّذِينَ آمَنُوا) </a:t>
            </a:r>
            <a:r>
              <a:rPr lang="as-IN" dirty="0">
                <a:solidFill>
                  <a:srgbClr val="00B050"/>
                </a:solidFill>
                <a:latin typeface="Bangla" panose="03000603000000000000" pitchFamily="66" charset="0"/>
                <a:cs typeface="Bangla" panose="03000603000000000000" pitchFamily="66" charset="0"/>
              </a:rPr>
              <a:t>অর্থাৎ মুসলিম। দ্বিতীয়তঃ (</a:t>
            </a:r>
            <a:r>
              <a:rPr lang="ar-AE" dirty="0">
                <a:solidFill>
                  <a:srgbClr val="00B050"/>
                </a:solidFill>
                <a:latin typeface="Bangla" panose="03000603000000000000" pitchFamily="66" charset="0"/>
              </a:rPr>
              <a:t>وَالَّذِينَ هَادُوا) </a:t>
            </a:r>
            <a:r>
              <a:rPr lang="as-IN" dirty="0">
                <a:solidFill>
                  <a:srgbClr val="00B050"/>
                </a:solidFill>
                <a:latin typeface="Bangla" panose="03000603000000000000" pitchFamily="66" charset="0"/>
                <a:cs typeface="Bangla" panose="03000603000000000000" pitchFamily="66" charset="0"/>
              </a:rPr>
              <a:t>অর্থাৎ ইয়াহুদী। তৃতীয়তঃ </a:t>
            </a:r>
            <a:r>
              <a:rPr lang="ar-AE" dirty="0">
                <a:solidFill>
                  <a:srgbClr val="00B050"/>
                </a:solidFill>
                <a:latin typeface="Bangla" panose="03000603000000000000" pitchFamily="66" charset="0"/>
              </a:rPr>
              <a:t>نَصَارَىٰ; </a:t>
            </a:r>
            <a:r>
              <a:rPr lang="as-IN" dirty="0">
                <a:solidFill>
                  <a:srgbClr val="00B050"/>
                </a:solidFill>
                <a:latin typeface="Bangla" panose="03000603000000000000" pitchFamily="66" charset="0"/>
                <a:cs typeface="Bangla" panose="03000603000000000000" pitchFamily="66" charset="0"/>
              </a:rPr>
              <a:t>অর্থাৎ নাসারা, যারা ঈসা আলাইহিস সালামের অনুসারী বলে দাবী করে থাকে। চতুর্থতঃ সাবেউন । সাবেয়ীন সম্পর্কে চিহ্নিতকরণের ব্যাপারে আলেমদের মধ্যে বিভিন্ন মত রয়েছে। মুজাহিদ বলেন, সাবেয়ীরা হচ্ছে, নাসারা ও মাজুসীদের মাঝামাঝি এক সম্প্রদায়, যাদের কোন দ্বীন নেই। অপর বর্ণনায় তিনি বলেন, তারা ইয়াহুদী ও মাজুসীদের মাঝামাঝি এক সম্প্রদায়। সাঈদ ইবন জুবাইর বলেন, তারা ইয়াহুদী ও নাসারাদের মাঝামাঝি অবস্থানে রয়েছে।</a:t>
            </a:r>
          </a:p>
        </p:txBody>
      </p:sp>
    </p:spTree>
    <p:extLst>
      <p:ext uri="{BB962C8B-B14F-4D97-AF65-F5344CB8AC3E}">
        <p14:creationId xmlns:p14="http://schemas.microsoft.com/office/powerpoint/2010/main" val="8069523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263807" y="150920"/>
            <a:ext cx="6962682"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১০ম রুকু (৬৭-৭৭) আয়াত</a:t>
            </a:r>
            <a:r>
              <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 ২য় </a:t>
            </a:r>
            <a:r>
              <a:rPr kumimoji="0" lang="en-US" sz="2800" b="1" i="0" u="none" strike="noStrike" kern="1200" cap="none" spc="0" normalizeH="0" baseline="0" noProof="0" dirty="0" err="1">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স্লাইড</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7C898136-AAD7-4FC2-8FA7-C91B1E359C96}"/>
              </a:ext>
            </a:extLst>
          </p:cNvPr>
          <p:cNvSpPr txBox="1"/>
          <p:nvPr/>
        </p:nvSpPr>
        <p:spPr>
          <a:xfrm>
            <a:off x="62144" y="1313896"/>
            <a:ext cx="12002609" cy="6247864"/>
          </a:xfrm>
          <a:prstGeom prst="rect">
            <a:avLst/>
          </a:prstGeom>
          <a:noFill/>
        </p:spPr>
        <p:txBody>
          <a:bodyPr wrap="square">
            <a:spAutoFit/>
          </a:bodyPr>
          <a:lstStyle/>
          <a:p>
            <a:r>
              <a:rPr lang="as-IN" sz="2000" dirty="0">
                <a:solidFill>
                  <a:srgbClr val="00B050"/>
                </a:solidFill>
                <a:latin typeface="Bangla" panose="03000603000000000000" pitchFamily="66" charset="0"/>
                <a:cs typeface="Bangla" panose="03000603000000000000" pitchFamily="66" charset="0"/>
              </a:rPr>
              <a:t>কাতাদাহ বলেন, তারা ফেরেশতাদের পূজা করে থাকে এবং আমাদের কিবলা ব্যতীত বর্তমানে তাদের অধিকাংশই ইরাকে বসবাস করে। শাইখুল ইসলাম ইবন তাইমিয়্যা বলেন, তাদের মধ্যে দু’টি দল রয়েছে। একটি মুশরিক, অপরটি একত্ববাদের অনুসারী। [মাজমূ’ ফাতাওয়া]অন্যদিকে সালাত আদায় করে থাকে। আর তারা যাবুর পাঠ করে থাকে।</a:t>
            </a:r>
          </a:p>
          <a:p>
            <a:r>
              <a:rPr lang="as-IN" sz="2000" dirty="0">
                <a:solidFill>
                  <a:srgbClr val="00B050"/>
                </a:solidFill>
                <a:latin typeface="Bangla" panose="03000603000000000000" pitchFamily="66" charset="0"/>
                <a:cs typeface="Bangla" panose="03000603000000000000" pitchFamily="66" charset="0"/>
              </a:rPr>
              <a:t>৪।বনী ইসরাইলদের কথা  বলা হয়েছে- যখনি কোন রাসূল তাদের কাছে এমন কিছু আনে যা তাদের মনঃপূত নয়, তখনি তারা রাসূলগণের কারও উপর মিথ্যারোপ করেছে এবং অপর কাউকে হত্যা করেছে। তারা ধারণা করেছিল যে, তাদের কর্মে কোন শাস্তি সন্নিবিষ্ট নেই। কিন্তু উল্লিখিত আল্লাহর নিয়ম মোতাবেক এই শাস্তি সন্নিবিষ্ট ছিল যে, তারা সত্য দর্শনের ব্যাপারে অধিক অন্ধ এবং সত্য শ্রবণ করার ব্যাপারে অধিক বধির হয়ে গেল। আর তওবা করার পর পুনরায় সেই কর্মেই লিপ্ত হল, তাই তাদের শাস্তিও দ্বিতীয়বার পুনরাবৃত্ত হল।</a:t>
            </a:r>
          </a:p>
          <a:p>
            <a:r>
              <a:rPr lang="as-IN" sz="2000" dirty="0">
                <a:solidFill>
                  <a:srgbClr val="00B050"/>
                </a:solidFill>
                <a:latin typeface="Bangla" panose="03000603000000000000" pitchFamily="66" charset="0"/>
                <a:cs typeface="Bangla" panose="03000603000000000000" pitchFamily="66" charset="0"/>
              </a:rPr>
              <a:t>৫। আহলে কিতাবদের ভ্রষ্টতার কথা পুনরাবৃত্তি হয়েছে। এ আয়াতে তাদের ঐ ফির্কার কুফরীর কথা প্রকাশ পেয়েছে, যারা মাসীহ (ঈসা (আঃ))-কে স্বয়ং আল্লাহ বলে।</a:t>
            </a:r>
          </a:p>
          <a:p>
            <a:r>
              <a:rPr lang="as-IN" sz="2000" dirty="0">
                <a:solidFill>
                  <a:srgbClr val="00B050"/>
                </a:solidFill>
                <a:latin typeface="Bangla" panose="03000603000000000000" pitchFamily="66" charset="0"/>
                <a:cs typeface="Bangla" panose="03000603000000000000" pitchFamily="66" charset="0"/>
              </a:rPr>
              <a:t>৬। আয়াতে  খ্রিষ্টানদের দ্বিতীয় ফির্কা, যারা তিন ঈশ্বরের দাবীদার ছিল, খ্রিষ্টানরা ঈসা (আঃ) ও তাঁর মাতা মারয়্যাম (‘আ)-কে উপাস্য হিসাবে গণ্য করে। আর আল্লাহ তৃতীয় উপাস্য বা মা’বুদ। যাকে তারা ‘তিনের তৃতীয়’ বলে আখ্যায়ন করে। তাদের প্রথম বিশ্বাসের মতই আল্লাহ এ বিশ্বাসকেও কুফরী বলে মন্তব্য করেছেন।</a:t>
            </a:r>
          </a:p>
          <a:p>
            <a:r>
              <a:rPr lang="as-IN" sz="2000" dirty="0">
                <a:solidFill>
                  <a:srgbClr val="00B050"/>
                </a:solidFill>
                <a:latin typeface="Bangla" panose="03000603000000000000" pitchFamily="66" charset="0"/>
                <a:cs typeface="Bangla" panose="03000603000000000000" pitchFamily="66" charset="0"/>
              </a:rPr>
              <a:t>৭। আল্লাহ জানাচ্ছেন- তবে কি তারা আল্লাহর দিকে ফিরে আসবে না ও তার কাছে ক্ষমা প্রার্থনা করবে না? আর আল্লাহ ক্ষমাশীল, পরম দয়ালু</a:t>
            </a:r>
          </a:p>
          <a:p>
            <a:r>
              <a:rPr lang="as-IN" sz="2000" dirty="0">
                <a:solidFill>
                  <a:srgbClr val="00B050"/>
                </a:solidFill>
                <a:latin typeface="Bangla" panose="03000603000000000000" pitchFamily="66" charset="0"/>
                <a:cs typeface="Bangla" panose="03000603000000000000" pitchFamily="66" charset="0"/>
              </a:rPr>
              <a:t>৮। মরিয়ম আ ছিলেন </a:t>
            </a:r>
            <a:r>
              <a:rPr lang="ar-AE" sz="2000" dirty="0">
                <a:solidFill>
                  <a:srgbClr val="00B050"/>
                </a:solidFill>
                <a:latin typeface="Bangla" panose="03000603000000000000" pitchFamily="66" charset="0"/>
              </a:rPr>
              <a:t>صديقة </a:t>
            </a:r>
            <a:r>
              <a:rPr lang="as-IN" sz="2000" dirty="0">
                <a:solidFill>
                  <a:srgbClr val="00B050"/>
                </a:solidFill>
                <a:latin typeface="Bangla" panose="03000603000000000000" pitchFamily="66" charset="0"/>
                <a:cs typeface="Bangla" panose="03000603000000000000" pitchFamily="66" charset="0"/>
              </a:rPr>
              <a:t>শব্দের অর্থ; মু’মিন ও অলী। অর্থাৎ, তিনিও ঈসা (আঃ)-এর উপর ঈমান আনয়নকারী এবং তাঁকে সত্যজ্ঞানকারীদের একজন ছিলেন। ঈসা (আঃ) এবং মারয়্যাম (‘আ) আল্লাহ বা উপাস্য ছিলেন না; বরং তাঁরা উভয়ে মানুষ ছিলেন তার প্রমাণ পেশ করা হচ্ছে। যেহেতু পানাহার করা মানুষের দৈহিক চাহিদা ও প্রয়োজনীয় জিনিসের মধ্যে গণ্য।</a:t>
            </a:r>
          </a:p>
          <a:p>
            <a:r>
              <a:rPr lang="as-IN" sz="2000" dirty="0">
                <a:solidFill>
                  <a:srgbClr val="00B050"/>
                </a:solidFill>
                <a:latin typeface="Bangla" panose="03000603000000000000" pitchFamily="66" charset="0"/>
                <a:cs typeface="Bangla" panose="03000603000000000000" pitchFamily="66" charset="0"/>
              </a:rPr>
              <a:t>৯। আল্লাহ জানাচ্ছেন- তোমরা কি আল্লাহ ছাড়া এমন কিছুর ইবাদত কর যার কোন ক্ষমতা নেই তোমাদের ক্ষতি বা উপকার করার? আর আল্লাহ তিনিই সর্বশ্রোতা, সর্বজ্ঞ।</a:t>
            </a:r>
          </a:p>
          <a:p>
            <a:r>
              <a:rPr lang="as-IN" sz="2000" dirty="0">
                <a:solidFill>
                  <a:srgbClr val="00B050"/>
                </a:solidFill>
                <a:latin typeface="Bangla" panose="03000603000000000000" pitchFamily="66" charset="0"/>
                <a:cs typeface="Bangla" panose="03000603000000000000" pitchFamily="66" charset="0"/>
              </a:rPr>
              <a:t>১০। সত্যের অনুসরণ করতে গিয়ে সীমা অতিক্রম করো না। যাঁর সম্মান প্রদর্শন করার নির্দেশ দেওয়া হয়েছে, তাঁর ব্যাপারে বাড়াবাড়ি ও অতিরঞ্জন করে তাঁকে আল্লাহর আসনে অধিষ্ঠিত করো না। যেমন ঈসা (আঃ)-এর ব্যাপারে তোমরা করেছ।</a:t>
            </a:r>
          </a:p>
        </p:txBody>
      </p:sp>
    </p:spTree>
    <p:extLst>
      <p:ext uri="{BB962C8B-B14F-4D97-AF65-F5344CB8AC3E}">
        <p14:creationId xmlns:p14="http://schemas.microsoft.com/office/powerpoint/2010/main" val="23647398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id="{1C88870C-9803-48E9-B6D7-273281F76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4" y="0"/>
            <a:ext cx="12129856" cy="6858000"/>
          </a:xfrm>
          <a:prstGeom prst="rect">
            <a:avLst/>
          </a:prstGeom>
        </p:spPr>
      </p:pic>
      <p:sp>
        <p:nvSpPr>
          <p:cNvPr id="19" name="TextBox 18">
            <a:extLst>
              <a:ext uri="{FF2B5EF4-FFF2-40B4-BE49-F238E27FC236}">
                <a16:creationId xmlns:a16="http://schemas.microsoft.com/office/drawing/2014/main" id="{456CF959-113D-4532-BAF4-CD16214B115F}"/>
              </a:ext>
            </a:extLst>
          </p:cNvPr>
          <p:cNvSpPr txBox="1"/>
          <p:nvPr/>
        </p:nvSpPr>
        <p:spPr>
          <a:xfrm>
            <a:off x="2865267" y="79899"/>
            <a:ext cx="6260977"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800" b="1" i="0" u="none" strike="noStrike" kern="1200" cap="none" spc="0" normalizeH="0" baseline="0" noProof="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rPr>
              <a:t>সুরা আলা মায়িদাঃ ১১তম রুকু (৭৮-৮৬) আয়াত</a:t>
            </a:r>
            <a:endParaRPr kumimoji="0" lang="en-US" sz="2800" b="1" i="0" u="none" strike="noStrike" kern="1200" cap="none" spc="0" normalizeH="0" baseline="0" noProof="0" dirty="0">
              <a:ln>
                <a:noFill/>
              </a:ln>
              <a:solidFill>
                <a:srgbClr val="FFC000"/>
              </a:solidFill>
              <a:effectLst/>
              <a:uLnTx/>
              <a:uFillTx/>
              <a:latin typeface="Bangla" panose="03000603000000000000" pitchFamily="66" charset="0"/>
              <a:ea typeface="Times New Roman" panose="02020603050405020304" pitchFamily="18" charset="0"/>
              <a:cs typeface="Bangla" panose="03000603000000000000" pitchFamily="66" charset="0"/>
            </a:endParaRPr>
          </a:p>
        </p:txBody>
      </p:sp>
      <p:sp>
        <p:nvSpPr>
          <p:cNvPr id="5" name="TextBox 4">
            <a:extLst>
              <a:ext uri="{FF2B5EF4-FFF2-40B4-BE49-F238E27FC236}">
                <a16:creationId xmlns:a16="http://schemas.microsoft.com/office/drawing/2014/main" id="{BEE73F90-4621-4196-82F1-53E67D7BF2D0}"/>
              </a:ext>
            </a:extLst>
          </p:cNvPr>
          <p:cNvSpPr txBox="1"/>
          <p:nvPr/>
        </p:nvSpPr>
        <p:spPr>
          <a:xfrm>
            <a:off x="0" y="1242874"/>
            <a:ext cx="11925670" cy="6463308"/>
          </a:xfrm>
          <a:prstGeom prst="rect">
            <a:avLst/>
          </a:prstGeom>
          <a:noFill/>
        </p:spPr>
        <p:txBody>
          <a:bodyPr wrap="square">
            <a:spAutoFit/>
          </a:bodyPr>
          <a:lstStyle/>
          <a:p>
            <a:r>
              <a:rPr lang="as-IN" dirty="0">
                <a:solidFill>
                  <a:srgbClr val="0070C0"/>
                </a:solidFill>
                <a:latin typeface="Bangla" panose="03000603000000000000" pitchFamily="66" charset="0"/>
                <a:cs typeface="Bangla" panose="03000603000000000000" pitchFamily="66" charset="0"/>
              </a:rPr>
              <a:t>১। ইবনে আব্বাস রাদিয়াল্লাহু আনহুমা বলেন, বনী ইসরাঈলরা ইঞ্জীলে ঈসা আলাইহিস সালামের মুখে লা'নত প্রাপ্ত হয়েছিল। আর যাবূরে দাউদ আলাইহিস সালামের মুখে লা'নত প্রাপ্ত হয়েছিল। [তাবারী]</a:t>
            </a:r>
            <a:r>
              <a:rPr lang="en-US" dirty="0">
                <a:solidFill>
                  <a:srgbClr val="0070C0"/>
                </a:solidFill>
                <a:latin typeface="Bangla" panose="03000603000000000000" pitchFamily="66" charset="0"/>
                <a:cs typeface="Bangla" panose="03000603000000000000" pitchFamily="66" charset="0"/>
              </a:rPr>
              <a:t> </a:t>
            </a:r>
            <a:r>
              <a:rPr lang="as-IN" dirty="0">
                <a:solidFill>
                  <a:srgbClr val="0070C0"/>
                </a:solidFill>
                <a:latin typeface="Bangla" panose="03000603000000000000" pitchFamily="66" charset="0"/>
                <a:cs typeface="Bangla" panose="03000603000000000000" pitchFamily="66" charset="0"/>
              </a:rPr>
              <a:t>আল্লাহর অভিশাপের হেতু। (ক) অবাধ্যতা; অর্থাৎ, ওয়াজেব কর্ম ত্যাগ করে এবং হারাম কর্ম সম্পাদন করে তারা আল্লাহর অবাধ্যতা করেছিল। (খ) সীমালঙ্ঘন; অর্থাৎ, অতিরঞ্জন ও বিদআত রচনা করে তারা সীমালংঘন করেছিল।গ। এর উপর (অভিশাপের) অতিরিক্ত কারণ হল, তারা একে অপরকে মন্দ কর্ম হতে বাধা প্রদান করত না, যা স্বস্থানে একটা বড় অপরাধ।</a:t>
            </a:r>
          </a:p>
          <a:p>
            <a:r>
              <a:rPr lang="as-IN" dirty="0">
                <a:solidFill>
                  <a:srgbClr val="0070C0"/>
                </a:solidFill>
                <a:latin typeface="Bangla" panose="03000603000000000000" pitchFamily="66" charset="0"/>
                <a:cs typeface="Bangla" panose="03000603000000000000" pitchFamily="66" charset="0"/>
              </a:rPr>
              <a:t>কাফেরদের সাথে বন্ধুত্বপূর্ণ সম্পর্ক রাখার ফল এই যে, আল্লাহ তাদের উপর অসন্তুষ্ট ও ক্রোধান্বিত হয়েছেন। আর এই অসন্তুষ্টির পরিণাম হচ্ছে, জাহান্নামের চিরস্থায়ী শাস্তি। ভাবার্থ এই যে, যার মধ্যে প্রকৃতার্থে ঈমান আছে, সে কষ্মিনকালেও কাফেরদের সাথে বন্ধুত্বপূর্ণ সম্পর্ক স্থাপন করবে না।</a:t>
            </a:r>
          </a:p>
          <a:p>
            <a:r>
              <a:rPr lang="as-IN" dirty="0">
                <a:solidFill>
                  <a:srgbClr val="0070C0"/>
                </a:solidFill>
                <a:latin typeface="Bangla" panose="03000603000000000000" pitchFamily="66" charset="0"/>
                <a:cs typeface="Bangla" panose="03000603000000000000" pitchFamily="66" charset="0"/>
              </a:rPr>
              <a:t>২। ইয়াহুদীদের মধ্যে একগুঁয়েমি, হঠকারিতা, হক থেকে বিমুখতা, দাম্ভিকতা ও গর্ব এবং জ্ঞানী ও ঈমানদারদের অবজ্ঞা করার প্রবণতা ব্যাপক প্রচলিত। আর এ জন্যেই নবীগণকে হত্যা ও তাঁদেরকে মিথ্যাজ্ঞান করা তাদের অভ্যাসে পরিণত হয়।   </a:t>
            </a:r>
            <a:r>
              <a:rPr lang="ar-AE" dirty="0">
                <a:solidFill>
                  <a:srgbClr val="0070C0"/>
                </a:solidFill>
                <a:latin typeface="Bangla" panose="03000603000000000000" pitchFamily="66" charset="0"/>
              </a:rPr>
              <a:t>رهبان  </a:t>
            </a:r>
            <a:r>
              <a:rPr lang="as-IN" dirty="0">
                <a:solidFill>
                  <a:srgbClr val="0070C0"/>
                </a:solidFill>
                <a:latin typeface="Bangla" panose="03000603000000000000" pitchFamily="66" charset="0"/>
                <a:cs typeface="Bangla" panose="03000603000000000000" pitchFamily="66" charset="0"/>
              </a:rPr>
              <a:t>এর ভাবার্থ; সৎ, আবেদ, সংসার-বিরাগী বা নির্জনবাসী আর </a:t>
            </a:r>
            <a:r>
              <a:rPr lang="ar-AE" dirty="0">
                <a:solidFill>
                  <a:srgbClr val="0070C0"/>
                </a:solidFill>
                <a:latin typeface="Bangla" panose="03000603000000000000" pitchFamily="66" charset="0"/>
              </a:rPr>
              <a:t>قسيسين </a:t>
            </a:r>
            <a:r>
              <a:rPr lang="as-IN" dirty="0">
                <a:solidFill>
                  <a:srgbClr val="0070C0"/>
                </a:solidFill>
                <a:latin typeface="Bangla" panose="03000603000000000000" pitchFamily="66" charset="0"/>
                <a:cs typeface="Bangla" panose="03000603000000000000" pitchFamily="66" charset="0"/>
              </a:rPr>
              <a:t>এর ভাবার্থ; পন্ডিত। অর্থাৎ, এই খ্রিষ্টানদের মধ্যে জ্ঞান ও বিনয় আছে। আর এই জন্যই ইয়াহুদীদের মত তাদের হঠকারিতা ও দাম্ভিকতা ছিল না।</a:t>
            </a:r>
            <a:r>
              <a:rPr lang="en-US" dirty="0">
                <a:solidFill>
                  <a:srgbClr val="0070C0"/>
                </a:solidFill>
                <a:latin typeface="Bangla" panose="03000603000000000000" pitchFamily="66" charset="0"/>
                <a:cs typeface="Bangla" panose="03000603000000000000" pitchFamily="66" charset="0"/>
              </a:rPr>
              <a:t> </a:t>
            </a:r>
            <a:r>
              <a:rPr lang="as-IN" dirty="0">
                <a:solidFill>
                  <a:srgbClr val="0070C0"/>
                </a:solidFill>
                <a:latin typeface="Bangla" panose="03000603000000000000" pitchFamily="66" charset="0"/>
                <a:cs typeface="Bangla" panose="03000603000000000000" pitchFamily="66" charset="0"/>
              </a:rPr>
              <a:t>আল্লাহ ইহুদীদের থেকে খৃষ্টানদের নম্র বলেছেন। এই কারণে ইয়াহুদীদের তুলনায় খ্রিষ্টানরা মুসলিমদের নিকটতর। খ্রিষ্টানদের এই প্রশংসা ইয়াহুদীদের মোকাবেলায় করা হয়েছে। নচেৎ ইসলাম-বিদ্বেষের অভ্যাস কম-বেশী তাদের মধ্যেও আছে।</a:t>
            </a:r>
          </a:p>
          <a:p>
            <a:r>
              <a:rPr lang="as-IN" dirty="0">
                <a:solidFill>
                  <a:srgbClr val="0070C0"/>
                </a:solidFill>
                <a:latin typeface="Bangla" panose="03000603000000000000" pitchFamily="66" charset="0"/>
                <a:cs typeface="Bangla" panose="03000603000000000000" pitchFamily="66" charset="0"/>
              </a:rPr>
              <a:t>৩। আলোচ্য আয়াতসমূহে মুসলিমদের সাথে শক্রতা ও বন্ধুত্বের মাপকাঠিতে ঐসব আহলে কিতাবের কথা আলোচনা করা হয়েছে, যারা সত্যানুরাগ ও আল্লাহভীতির কারণে মুসলিমদের প্রতি হিংসা ও শক্রতা পোষণ করত না। আল্লাহ জানাচ্ছেন- রাসূলের প্রতি যা নাযিল হয়েছে তা যখন তারা শুনে, তখন তারা যে সত্য করে তার জন্য আপনি তাদের চোখ অশ্রু বিগলিত দেখবেন। তারা বলে, হে আমাদের রব! আমরা ঈমান এনেছি; কাজেই আপনি আমাদেরকে সাক্ষ্যবহদের তালিকাভুক্ত করুন।</a:t>
            </a:r>
          </a:p>
          <a:p>
            <a:r>
              <a:rPr lang="as-IN" dirty="0">
                <a:solidFill>
                  <a:srgbClr val="0070C0"/>
                </a:solidFill>
                <a:latin typeface="Bangla" panose="03000603000000000000" pitchFamily="66" charset="0"/>
                <a:cs typeface="Bangla" panose="03000603000000000000" pitchFamily="66" charset="0"/>
              </a:rPr>
              <a:t>৪। হাবশা নামক স্থানে, যেখানে মুসলিমগণ মক্কী জীবনে দুইবার হিজরত করেছিলেন, যেখানে আসহামা নাজাশীর শাসন ছিল। এটি খ্রিষ্টান-রাষ্ট্র বলে পরিচিত ছিল। এই আয়াত হাবশায় অবস্থানরত খ্রিষ্টানদের শানেই অবতীর্ণ হয়</a:t>
            </a:r>
            <a:r>
              <a:rPr lang="en-US" dirty="0">
                <a:solidFill>
                  <a:srgbClr val="0070C0"/>
                </a:solidFill>
                <a:latin typeface="Bangla" panose="03000603000000000000" pitchFamily="66" charset="0"/>
                <a:cs typeface="Bangla" panose="03000603000000000000" pitchFamily="66" charset="0"/>
              </a:rPr>
              <a:t> । </a:t>
            </a:r>
            <a:r>
              <a:rPr lang="as-IN" dirty="0">
                <a:solidFill>
                  <a:srgbClr val="0070C0"/>
                </a:solidFill>
                <a:latin typeface="Bangla" panose="03000603000000000000" pitchFamily="66" charset="0"/>
                <a:cs typeface="Bangla" panose="03000603000000000000" pitchFamily="66" charset="0"/>
              </a:rPr>
              <a:t>নাজাশীর ও মুসলমানদের হিজরতের ঘটনা। যখন নবী করীম (সাঃ) নাজাশী বাদশাহর মৃত্যুর সংবাদ পেলেন, তখন তিনি সাহাবা কেরাম (রাঃ)-কে বললেন, হাবশাতে তোমাদের ভাই নাজাশীর ইন্তেকাল হয়েছে, তাঁর জানাযার নামায আদায় কর। সুতরাং নবী করীম (সাঃ) মুসাল্লায় তাঁর গায়েবী জানাযার নামায আদায় করলেন। (বুখারী, মুসলিম)</a:t>
            </a:r>
          </a:p>
          <a:p>
            <a:r>
              <a:rPr lang="as-IN" dirty="0">
                <a:solidFill>
                  <a:srgbClr val="0070C0"/>
                </a:solidFill>
                <a:latin typeface="Bangla" panose="03000603000000000000" pitchFamily="66" charset="0"/>
                <a:cs typeface="Bangla" panose="03000603000000000000" pitchFamily="66" charset="0"/>
              </a:rPr>
              <a:t>৫। আল্লাহ জানাচ্ছেন- তাদের এ কথার জন্য আল্লাহ তাদের পুরস্কার নির্দিষ্ট করেছেন জান্নাত, যার পাদদেশে নদী প্রবাহিত; তারা সেখানে স্থায়ী হবে। আর এটা মুহসিনদের পুরস্কার। যারা কুফরী করেছে ও আমাদের আয়াতসমূহে মিথ্যারোপ করেছে, তারাই জাহান্নামবাসী।</a:t>
            </a:r>
          </a:p>
          <a:p>
            <a:endParaRPr lang="as-IN" dirty="0">
              <a:solidFill>
                <a:srgbClr val="0070C0"/>
              </a:solidFill>
              <a:latin typeface="Bangla" panose="03000603000000000000" pitchFamily="66" charset="0"/>
              <a:cs typeface="Bangla" panose="03000603000000000000" pitchFamily="66" charset="0"/>
            </a:endParaRPr>
          </a:p>
          <a:p>
            <a:endParaRPr lang="as-IN" dirty="0">
              <a:solidFill>
                <a:srgbClr val="0070C0"/>
              </a:solidFill>
              <a:latin typeface="Bangla" panose="03000603000000000000" pitchFamily="66" charset="0"/>
              <a:cs typeface="Bangla" panose="03000603000000000000" pitchFamily="66" charset="0"/>
            </a:endParaRPr>
          </a:p>
          <a:p>
            <a:endParaRPr lang="as-IN" dirty="0"/>
          </a:p>
        </p:txBody>
      </p:sp>
    </p:spTree>
    <p:extLst>
      <p:ext uri="{BB962C8B-B14F-4D97-AF65-F5344CB8AC3E}">
        <p14:creationId xmlns:p14="http://schemas.microsoft.com/office/powerpoint/2010/main" val="500194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EA950E-8CDB-4B80-8D94-734C2806ADD7}"/>
              </a:ext>
            </a:extLst>
          </p:cNvPr>
          <p:cNvSpPr txBox="1"/>
          <p:nvPr/>
        </p:nvSpPr>
        <p:spPr>
          <a:xfrm>
            <a:off x="97653" y="186123"/>
            <a:ext cx="11993733" cy="655564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FFFF00"/>
                </a:solidFill>
                <a:effectLst/>
                <a:uLnTx/>
                <a:uFillTx/>
                <a:latin typeface="Bangla" panose="03000603000000000000" pitchFamily="66" charset="0"/>
                <a:ea typeface="+mn-ea"/>
                <a:cs typeface="Bangla" panose="03000603000000000000" pitchFamily="66" charset="0"/>
              </a:rPr>
              <a:t>আন নিসাঃ ২২তম রুকু (১৫৩-১৬২) আয়াত</a:t>
            </a:r>
            <a:r>
              <a:rPr kumimoji="0" lang="en-US" sz="2000" b="0" i="0" u="none" strike="noStrike" kern="1200" cap="none" spc="0" normalizeH="0" baseline="0" noProof="0" dirty="0">
                <a:ln>
                  <a:noFill/>
                </a:ln>
                <a:solidFill>
                  <a:srgbClr val="FFFF00"/>
                </a:solidFill>
                <a:effectLst/>
                <a:uLnTx/>
                <a:uFillTx/>
                <a:latin typeface="Bangla" panose="03000603000000000000" pitchFamily="66" charset="0"/>
                <a:ea typeface="+mn-ea"/>
                <a:cs typeface="Bangla" panose="03000603000000000000" pitchFamily="66" charset="0"/>
              </a:rPr>
              <a:t> </a:t>
            </a:r>
            <a:r>
              <a:rPr lang="en-US" sz="2000" dirty="0">
                <a:solidFill>
                  <a:srgbClr val="FFFF00"/>
                </a:solidFill>
                <a:latin typeface="Bangla" panose="03000603000000000000" pitchFamily="66" charset="0"/>
                <a:cs typeface="Bangla" panose="03000603000000000000" pitchFamily="66" charset="0"/>
              </a:rPr>
              <a:t>২য়</a:t>
            </a:r>
            <a:r>
              <a:rPr kumimoji="0" lang="en-US" sz="2000" b="0" i="0" u="none" strike="noStrike" kern="1200" cap="none" spc="0" normalizeH="0" baseline="0" noProof="0" dirty="0">
                <a:ln>
                  <a:noFill/>
                </a:ln>
                <a:solidFill>
                  <a:srgbClr val="FFFF00"/>
                </a:solidFill>
                <a:effectLst/>
                <a:uLnTx/>
                <a:uFillTx/>
                <a:latin typeface="Bangla" panose="03000603000000000000" pitchFamily="66" charset="0"/>
                <a:ea typeface="+mn-ea"/>
                <a:cs typeface="Bangla" panose="03000603000000000000" pitchFamily="66" charset="0"/>
              </a:rPr>
              <a:t> </a:t>
            </a:r>
            <a:r>
              <a:rPr kumimoji="0" lang="en-US" sz="2000" b="0" i="0" u="none" strike="noStrike" kern="1200" cap="none" spc="0" normalizeH="0" baseline="0" noProof="0" dirty="0" err="1">
                <a:ln>
                  <a:noFill/>
                </a:ln>
                <a:solidFill>
                  <a:srgbClr val="FFFF00"/>
                </a:solidFill>
                <a:effectLst/>
                <a:uLnTx/>
                <a:uFillTx/>
                <a:latin typeface="Bangla" panose="03000603000000000000" pitchFamily="66" charset="0"/>
                <a:ea typeface="+mn-ea"/>
                <a:cs typeface="Bangla" panose="03000603000000000000" pitchFamily="66" charset="0"/>
              </a:rPr>
              <a:t>স্লাইড</a:t>
            </a:r>
            <a:endParaRPr kumimoji="0" lang="en-US" sz="2000" b="0" i="0" u="none" strike="noStrike" kern="1200" cap="none" spc="0" normalizeH="0" baseline="0" noProof="0" dirty="0">
              <a:ln>
                <a:noFill/>
              </a:ln>
              <a:solidFill>
                <a:srgbClr val="FFFF00"/>
              </a:solidFill>
              <a:effectLst/>
              <a:uLnTx/>
              <a:uFillTx/>
              <a:latin typeface="Bangla" panose="03000603000000000000" pitchFamily="66" charset="0"/>
              <a:ea typeface="+mn-ea"/>
              <a:cs typeface="Bangla" panose="03000603000000000000" pitchFamily="66"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৪। আয়াতের দুটি ব্যখ্যা এসেছে- ক) প্রত্যেক খ্রিষ্টানই নিজ অন্তিম মুহূর্তে ঈসা (আঃ)-এর নবুঅতের সত্যতা উপলব্ধি করতে সক্ষম হবে এবং তাঁর প্রতি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ঈমান আনবে। কিন্তু সেই মুহূর্তের ঈমান তাদের আদৌ কোন উপকারে আসবে না।খ) দ্বিতীয় ব্যাখ্যা যা সালাফ ও বহু মুফাসসির কর্তৃক সমর্থিত যখন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তিনি দ্বিতীয়বার দুনিয়াতে অবতরণ করবেন এবং দাজ্জালকে হত্যা করার পর, ইসলামের প্রচার ও প্রসার কাজে মগ্ন হবেন এবং ইয়াহুদী ও খ্রিষ্টানদের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মধ্যে যারা তাঁর বিরুদ্ধাচরণ করবে, তাদেরকে নিধন ও নিশ্চিহ্ন করবেন, সর্বত্র ইসলামের একচ্ছত্র আধিপত্য কায়েম হবে। অবশিষ্ট আহলে কিতাবরা </a:t>
            </a:r>
            <a:endPar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ঈসা (আঃ)-এর মৃত্যুর পূর্বেই তাঁর প্রতি যথাযথ ঈমান আনবে।</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আবু হুরায়রা রা বলেন, রাসূল সা বলেছেনঃ ঈসা ইবন মারইয়াম 'আলাইহিস সালাম একজন ন্যায়পরায়ণ শাসকরূপে অবশ্যই অবতরণ করবেন।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তিনি দাজ্জালকে কতল করবেন, শুকর নিধন করবেন এবং ক্রুশকে চুরমার করবেন। তখন একমাত্র আল্লাহ্ তা'আলার ইবাদাত করা হবে। আবু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হুরায়রা রা আরো বলেন - তোমরা ইচ্ছা করলে এখানে কুরআনুল কারীমের এ আয়াত পাঠ করতে পার যাতে বলা হয়েছেঃ “আহলে কিতাবদের মধ্যে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কেউ অবশিষ্ট থাকবে না, বরং ওরা তার মৃত্যুর পূর্বে অবশ্যই তার প্রতি বিশ্বাস স্থাপন করবে। [বুখারীঃ ৩৪৪৮] আবু হুরায়রা রা বলেনঃ এর অর্থ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ঈসা আলাইহিস সালাম-এর মৃত্যুর পূর্বে। এ বাক্যটি তিনি তিনবার উচ্চারণ করেন। অন্য এক হাদীসে এসেছে, রাসূলুল্লাহ সা বলেছেনঃ তখন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তোমাদের কেমন লাগবে? যখন ঈসা 'আলাইহিস সালাম তোমাদের মাঝে আগমন করবেন এবং তোমাদের মধ্য থেকে ইমাম হবেন। [বুখারীঃ ৩৪৪৯]</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আখেরাতে ঈসা আ সাক্ষ্য দিবেন তাঁর প্রথম জীবন সম্পর্কিত হবে, যেমন আল্লাহ্ সূরা মায়েদায় উল্লেখ করেছেন, {</a:t>
            </a:r>
            <a:r>
              <a:rPr kumimoji="0" lang="ar-AE"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وَكُنتُ عَلَيْهِمْ شَهِيدًا مَّا دُمْتُ فِيهِمْ}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অর্থাৎ, যতদিন আমি তাদের মধ্যে ছিলাম ততদিন আমি ছিলাম তাদের ক্রিয়াকলাপের সাক্ষী।</a:t>
            </a:r>
          </a:p>
          <a:p>
            <a:pPr marL="0" marR="0" lvl="0" indent="0"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৫।</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ইসলামী শরীআতে কোন কোন দ্রব্য পানাহার করা হারাম ঘোষিত হয়েছে,তা শারিরিক বা আধ্যাত্মিক ক্ষতিকর হওয়ার কারণে।</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ইহুদীদের অপরাধ ও অপকর্মের কারণে শাস্তি স্বরূপ বহু বৈধ জিনিসকে অবৈধ করে দিয়েছিলেন। আর তা হলো- সূদ গ্রহণের কারণে,(তাদেরকে </a:t>
            </a:r>
            <a:r>
              <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 </a:t>
            </a: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নিষেধ করা হয়েছিল) এবং অন্যায়ভাবে মানুষের ধন-সম্পদ গ্রাস করার কারণে। </a:t>
            </a:r>
          </a:p>
          <a:p>
            <a:pPr marL="0" marR="0" lvl="0" indent="0" defTabSz="914400" rtl="0" eaLnBrk="1" fontAlgn="auto" latinLnBrk="0" hangingPunct="1">
              <a:lnSpc>
                <a:spcPct val="100000"/>
              </a:lnSpc>
              <a:spcBef>
                <a:spcPts val="0"/>
              </a:spcBef>
              <a:spcAft>
                <a:spcPts val="0"/>
              </a:spcAft>
              <a:buClrTx/>
              <a:buSzTx/>
              <a:buFontTx/>
              <a:buNone/>
              <a:tabLst/>
              <a:defRPr/>
            </a:pP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৬। ইহুদীদের মধ্যে যারা জ্ঞানে মজবুত তারা ও মুমিনগণ কুর’আন ও পূর্ববর্তী কিতাবেও ঈমান আনে। আর সালাত প্রতিষ্ঠাকারী, যাকাত প্রদানকারী এবং </a:t>
            </a:r>
            <a:endParaRPr kumimoji="0" lang="en-US"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2000" dirty="0">
                <a:solidFill>
                  <a:srgbClr val="699EFA">
                    <a:lumMod val="40000"/>
                    <a:lumOff val="60000"/>
                  </a:srgbClr>
                </a:solidFill>
                <a:latin typeface="Bangla" panose="03000603000000000000" pitchFamily="66" charset="0"/>
                <a:cs typeface="Bangla" panose="03000603000000000000" pitchFamily="66" charset="0"/>
              </a:rPr>
              <a:t>   </a:t>
            </a:r>
            <a:r>
              <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rPr>
              <a:t>আল্লাহ ও শেষ দিবসে ঈমান আনয়নকারী, তাদেরকে অচিরেই  আল্লাহ মহা পুরস্কার দিবেন</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s-IN" sz="2000" b="0" i="0" u="none" strike="noStrike" kern="1200" cap="none" spc="0" normalizeH="0" baseline="0" noProof="0" dirty="0">
              <a:ln>
                <a:noFill/>
              </a:ln>
              <a:solidFill>
                <a:srgbClr val="699EFA">
                  <a:lumMod val="40000"/>
                  <a:lumOff val="60000"/>
                </a:srgbClr>
              </a:solidFill>
              <a:effectLst/>
              <a:uLnTx/>
              <a:uFillTx/>
              <a:latin typeface="Bangla" panose="03000603000000000000" pitchFamily="66" charset="0"/>
              <a:ea typeface="+mn-ea"/>
              <a:cs typeface="Bangla" panose="03000603000000000000" pitchFamily="66" charset="0"/>
            </a:endParaRPr>
          </a:p>
        </p:txBody>
      </p:sp>
    </p:spTree>
    <p:extLst>
      <p:ext uri="{BB962C8B-B14F-4D97-AF65-F5344CB8AC3E}">
        <p14:creationId xmlns:p14="http://schemas.microsoft.com/office/powerpoint/2010/main" val="1692669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nature, night sky&#10;&#10;Description automatically generated">
            <a:extLst>
              <a:ext uri="{FF2B5EF4-FFF2-40B4-BE49-F238E27FC236}">
                <a16:creationId xmlns:a16="http://schemas.microsoft.com/office/drawing/2014/main" id="{7E8F8ED8-FE8C-40B6-A644-292EC05B1CFC}"/>
              </a:ext>
            </a:extLst>
          </p:cNvPr>
          <p:cNvPicPr>
            <a:picLocks noChangeAspect="1"/>
          </p:cNvPicPr>
          <p:nvPr/>
        </p:nvPicPr>
        <p:blipFill rotWithShape="1">
          <a:blip r:embed="rId2">
            <a:extLst>
              <a:ext uri="{28A0092B-C50C-407E-A947-70E740481C1C}">
                <a14:useLocalDpi xmlns:a14="http://schemas.microsoft.com/office/drawing/2010/main" val="0"/>
              </a:ext>
            </a:extLst>
          </a:blip>
          <a:srcRect t="30204" b="3130"/>
          <a:stretch/>
        </p:blipFill>
        <p:spPr>
          <a:xfrm>
            <a:off x="0" y="0"/>
            <a:ext cx="12254123" cy="6095990"/>
          </a:xfrm>
          <a:custGeom>
            <a:avLst/>
            <a:gdLst/>
            <a:ahLst/>
            <a:cxnLst/>
            <a:rect l="l" t="t" r="r" b="b"/>
            <a:pathLst>
              <a:path w="12192000" h="6096000">
                <a:moveTo>
                  <a:pt x="7230262" y="5906862"/>
                </a:moveTo>
                <a:lnTo>
                  <a:pt x="7197115" y="5913338"/>
                </a:lnTo>
                <a:lnTo>
                  <a:pt x="7214545" y="5911744"/>
                </a:lnTo>
                <a:cubicBezTo>
                  <a:pt x="7220308" y="5910958"/>
                  <a:pt x="7225785" y="5909624"/>
                  <a:pt x="7230262" y="5906862"/>
                </a:cubicBezTo>
                <a:close/>
                <a:moveTo>
                  <a:pt x="7009120" y="5850263"/>
                </a:moveTo>
                <a:lnTo>
                  <a:pt x="7021563" y="5861355"/>
                </a:lnTo>
                <a:lnTo>
                  <a:pt x="7021563" y="5861354"/>
                </a:lnTo>
                <a:close/>
                <a:moveTo>
                  <a:pt x="7768443" y="5742074"/>
                </a:moveTo>
                <a:lnTo>
                  <a:pt x="7768443" y="5742075"/>
                </a:lnTo>
                <a:lnTo>
                  <a:pt x="7792447" y="5764553"/>
                </a:lnTo>
                <a:cubicBezTo>
                  <a:pt x="7785969" y="5758457"/>
                  <a:pt x="7779301" y="5752361"/>
                  <a:pt x="7768443" y="5742074"/>
                </a:cubicBezTo>
                <a:close/>
                <a:moveTo>
                  <a:pt x="4038748" y="5739955"/>
                </a:moveTo>
                <a:lnTo>
                  <a:pt x="4030517" y="5751599"/>
                </a:lnTo>
                <a:cubicBezTo>
                  <a:pt x="4026230" y="5759505"/>
                  <a:pt x="4021242" y="5765745"/>
                  <a:pt x="4015609" y="5770450"/>
                </a:cubicBezTo>
                <a:lnTo>
                  <a:pt x="3996845" y="5780104"/>
                </a:lnTo>
                <a:cubicBezTo>
                  <a:pt x="4010562" y="5776555"/>
                  <a:pt x="4021944" y="5767411"/>
                  <a:pt x="4030518" y="5751599"/>
                </a:cubicBezTo>
                <a:close/>
                <a:moveTo>
                  <a:pt x="6245343" y="5736549"/>
                </a:moveTo>
                <a:lnTo>
                  <a:pt x="6274406" y="5743345"/>
                </a:lnTo>
                <a:lnTo>
                  <a:pt x="6291247" y="5749662"/>
                </a:lnTo>
                <a:lnTo>
                  <a:pt x="6291385" y="5749714"/>
                </a:lnTo>
                <a:lnTo>
                  <a:pt x="6306284" y="5755552"/>
                </a:lnTo>
                <a:lnTo>
                  <a:pt x="6308075" y="5755968"/>
                </a:lnTo>
                <a:lnTo>
                  <a:pt x="6313855" y="5758133"/>
                </a:lnTo>
                <a:cubicBezTo>
                  <a:pt x="6321454" y="5760521"/>
                  <a:pt x="6329151" y="5762258"/>
                  <a:pt x="6337048" y="5762696"/>
                </a:cubicBezTo>
                <a:lnTo>
                  <a:pt x="6308075" y="5755968"/>
                </a:lnTo>
                <a:lnTo>
                  <a:pt x="6291385" y="5749714"/>
                </a:lnTo>
                <a:lnTo>
                  <a:pt x="6276197" y="5743764"/>
                </a:lnTo>
                <a:lnTo>
                  <a:pt x="6274406" y="5743345"/>
                </a:lnTo>
                <a:lnTo>
                  <a:pt x="6268613" y="5741171"/>
                </a:lnTo>
                <a:cubicBezTo>
                  <a:pt x="6260996" y="5738770"/>
                  <a:pt x="6253273" y="5737013"/>
                  <a:pt x="6245343" y="5736549"/>
                </a:cubicBezTo>
                <a:close/>
                <a:moveTo>
                  <a:pt x="6558837" y="5706717"/>
                </a:moveTo>
                <a:cubicBezTo>
                  <a:pt x="6548970" y="5706068"/>
                  <a:pt x="6539355" y="5706473"/>
                  <a:pt x="6529984" y="5708163"/>
                </a:cubicBezTo>
                <a:lnTo>
                  <a:pt x="6589207" y="5711593"/>
                </a:lnTo>
                <a:cubicBezTo>
                  <a:pt x="6578825" y="5709068"/>
                  <a:pt x="6568705" y="5707366"/>
                  <a:pt x="6558837" y="5706717"/>
                </a:cubicBezTo>
                <a:close/>
                <a:moveTo>
                  <a:pt x="4834454" y="5646059"/>
                </a:moveTo>
                <a:cubicBezTo>
                  <a:pt x="4849504" y="5662538"/>
                  <a:pt x="4866316" y="5668776"/>
                  <a:pt x="4883986" y="5670301"/>
                </a:cubicBezTo>
                <a:lnTo>
                  <a:pt x="4858238" y="5663787"/>
                </a:lnTo>
                <a:cubicBezTo>
                  <a:pt x="4849945" y="5659978"/>
                  <a:pt x="4841980" y="5654298"/>
                  <a:pt x="4834454" y="5646059"/>
                </a:cubicBezTo>
                <a:close/>
                <a:moveTo>
                  <a:pt x="5056443" y="5643725"/>
                </a:moveTo>
                <a:lnTo>
                  <a:pt x="5072588" y="5644505"/>
                </a:lnTo>
                <a:cubicBezTo>
                  <a:pt x="5078053" y="5645963"/>
                  <a:pt x="5083590" y="5648726"/>
                  <a:pt x="5089162" y="5653107"/>
                </a:cubicBezTo>
                <a:cubicBezTo>
                  <a:pt x="5078019" y="5644344"/>
                  <a:pt x="5067015" y="5642058"/>
                  <a:pt x="5056443" y="5643725"/>
                </a:cubicBezTo>
                <a:close/>
                <a:moveTo>
                  <a:pt x="739852" y="5343843"/>
                </a:moveTo>
                <a:cubicBezTo>
                  <a:pt x="733899" y="5350392"/>
                  <a:pt x="728660" y="5358013"/>
                  <a:pt x="724278" y="5365062"/>
                </a:cubicBezTo>
                <a:cubicBezTo>
                  <a:pt x="719849" y="5372206"/>
                  <a:pt x="714527" y="5377552"/>
                  <a:pt x="708621" y="5381222"/>
                </a:cubicBezTo>
                <a:lnTo>
                  <a:pt x="691439" y="5386697"/>
                </a:lnTo>
                <a:lnTo>
                  <a:pt x="708622" y="5381222"/>
                </a:lnTo>
                <a:cubicBezTo>
                  <a:pt x="714527" y="5377552"/>
                  <a:pt x="719849" y="5372206"/>
                  <a:pt x="724279" y="5365062"/>
                </a:cubicBezTo>
                <a:cubicBezTo>
                  <a:pt x="728660" y="5358013"/>
                  <a:pt x="733899" y="5350392"/>
                  <a:pt x="739852" y="5343843"/>
                </a:cubicBezTo>
                <a:close/>
                <a:moveTo>
                  <a:pt x="8934151" y="5275333"/>
                </a:moveTo>
                <a:cubicBezTo>
                  <a:pt x="8940248" y="5280573"/>
                  <a:pt x="8947058" y="5285906"/>
                  <a:pt x="8954249" y="5290264"/>
                </a:cubicBezTo>
                <a:lnTo>
                  <a:pt x="8962389" y="5293563"/>
                </a:lnTo>
                <a:lnTo>
                  <a:pt x="8954250" y="5290264"/>
                </a:lnTo>
                <a:cubicBezTo>
                  <a:pt x="8947058" y="5285906"/>
                  <a:pt x="8940248" y="5280573"/>
                  <a:pt x="8934151" y="5275333"/>
                </a:cubicBezTo>
                <a:close/>
                <a:moveTo>
                  <a:pt x="2314816" y="5273737"/>
                </a:moveTo>
                <a:cubicBezTo>
                  <a:pt x="2309720" y="5274714"/>
                  <a:pt x="2304339" y="5276762"/>
                  <a:pt x="2300909" y="5279143"/>
                </a:cubicBezTo>
                <a:cubicBezTo>
                  <a:pt x="2267856" y="5302385"/>
                  <a:pt x="2242281" y="5314291"/>
                  <a:pt x="2216515" y="5314887"/>
                </a:cubicBezTo>
                <a:cubicBezTo>
                  <a:pt x="2242281" y="5314291"/>
                  <a:pt x="2267856" y="5302385"/>
                  <a:pt x="2300910" y="5279143"/>
                </a:cubicBezTo>
                <a:close/>
                <a:moveTo>
                  <a:pt x="1916629" y="5252000"/>
                </a:moveTo>
                <a:lnTo>
                  <a:pt x="1907132" y="5255330"/>
                </a:lnTo>
                <a:lnTo>
                  <a:pt x="1866619" y="5265015"/>
                </a:lnTo>
                <a:lnTo>
                  <a:pt x="1907133" y="5255330"/>
                </a:lnTo>
                <a:close/>
                <a:moveTo>
                  <a:pt x="2058204" y="5241232"/>
                </a:moveTo>
                <a:cubicBezTo>
                  <a:pt x="2076636" y="5242946"/>
                  <a:pt x="2095174" y="5243803"/>
                  <a:pt x="2108194" y="5255939"/>
                </a:cubicBezTo>
                <a:cubicBezTo>
                  <a:pt x="2095175" y="5243803"/>
                  <a:pt x="2076636" y="5242946"/>
                  <a:pt x="2058204" y="5241232"/>
                </a:cubicBezTo>
                <a:close/>
                <a:moveTo>
                  <a:pt x="0" y="0"/>
                </a:moveTo>
                <a:lnTo>
                  <a:pt x="12191456" y="0"/>
                </a:lnTo>
                <a:lnTo>
                  <a:pt x="12191456" y="873938"/>
                </a:lnTo>
                <a:lnTo>
                  <a:pt x="12192000" y="873938"/>
                </a:lnTo>
                <a:lnTo>
                  <a:pt x="12192000" y="3249107"/>
                </a:lnTo>
                <a:cubicBezTo>
                  <a:pt x="12192000" y="3264730"/>
                  <a:pt x="12192000" y="3274255"/>
                  <a:pt x="12192000" y="3283970"/>
                </a:cubicBezTo>
                <a:lnTo>
                  <a:pt x="12192000" y="3681702"/>
                </a:lnTo>
                <a:lnTo>
                  <a:pt x="12160947" y="3710323"/>
                </a:lnTo>
                <a:cubicBezTo>
                  <a:pt x="12118083" y="3731849"/>
                  <a:pt x="12072360" y="3751282"/>
                  <a:pt x="12026448" y="3770523"/>
                </a:cubicBezTo>
                <a:cubicBezTo>
                  <a:pt x="12013114" y="3776049"/>
                  <a:pt x="11998443" y="3779097"/>
                  <a:pt x="11986443" y="3786526"/>
                </a:cubicBezTo>
                <a:cubicBezTo>
                  <a:pt x="11931195" y="3820436"/>
                  <a:pt x="11877664" y="3857014"/>
                  <a:pt x="11821656" y="3889591"/>
                </a:cubicBezTo>
                <a:cubicBezTo>
                  <a:pt x="11763931" y="3923310"/>
                  <a:pt x="11712304" y="3963126"/>
                  <a:pt x="11672489" y="4017039"/>
                </a:cubicBezTo>
                <a:cubicBezTo>
                  <a:pt x="11635529" y="4067143"/>
                  <a:pt x="11599714" y="4118007"/>
                  <a:pt x="11562947" y="4168300"/>
                </a:cubicBezTo>
                <a:cubicBezTo>
                  <a:pt x="11553613" y="4181065"/>
                  <a:pt x="11545039" y="4196115"/>
                  <a:pt x="11532275" y="4204307"/>
                </a:cubicBezTo>
                <a:cubicBezTo>
                  <a:pt x="11505795" y="4221452"/>
                  <a:pt x="11476838" y="4235359"/>
                  <a:pt x="11448453" y="4249457"/>
                </a:cubicBezTo>
                <a:cubicBezTo>
                  <a:pt x="11424069" y="4261459"/>
                  <a:pt x="11398160" y="4270411"/>
                  <a:pt x="11374346" y="4283366"/>
                </a:cubicBezTo>
                <a:cubicBezTo>
                  <a:pt x="11355296" y="4293655"/>
                  <a:pt x="11338339" y="4307943"/>
                  <a:pt x="11320623" y="4320897"/>
                </a:cubicBezTo>
                <a:cubicBezTo>
                  <a:pt x="11305192" y="4332136"/>
                  <a:pt x="11288238" y="4341852"/>
                  <a:pt x="11275283" y="4355378"/>
                </a:cubicBezTo>
                <a:cubicBezTo>
                  <a:pt x="11243658" y="4388145"/>
                  <a:pt x="11211843" y="4420340"/>
                  <a:pt x="11172600" y="4444536"/>
                </a:cubicBezTo>
                <a:cubicBezTo>
                  <a:pt x="11133927" y="4468538"/>
                  <a:pt x="11097350" y="4495401"/>
                  <a:pt x="11058869" y="4519786"/>
                </a:cubicBezTo>
                <a:cubicBezTo>
                  <a:pt x="11021146" y="4543599"/>
                  <a:pt x="10987046" y="4569697"/>
                  <a:pt x="10967423" y="4611991"/>
                </a:cubicBezTo>
                <a:cubicBezTo>
                  <a:pt x="10958661" y="4630659"/>
                  <a:pt x="10946279" y="4651044"/>
                  <a:pt x="10929704" y="4661903"/>
                </a:cubicBezTo>
                <a:cubicBezTo>
                  <a:pt x="10906081" y="4677334"/>
                  <a:pt x="10876171" y="4682859"/>
                  <a:pt x="10850453" y="4696003"/>
                </a:cubicBezTo>
                <a:cubicBezTo>
                  <a:pt x="10820162" y="4711434"/>
                  <a:pt x="10785111" y="4724770"/>
                  <a:pt x="10764534" y="4749345"/>
                </a:cubicBezTo>
                <a:cubicBezTo>
                  <a:pt x="10746246" y="4771255"/>
                  <a:pt x="10727767" y="4788399"/>
                  <a:pt x="10703573" y="4802305"/>
                </a:cubicBezTo>
                <a:cubicBezTo>
                  <a:pt x="10686617" y="4812022"/>
                  <a:pt x="10674046" y="4829738"/>
                  <a:pt x="10656519" y="4837740"/>
                </a:cubicBezTo>
                <a:cubicBezTo>
                  <a:pt x="10633467" y="4848409"/>
                  <a:pt x="10610225" y="4856791"/>
                  <a:pt x="10590031" y="4873366"/>
                </a:cubicBezTo>
                <a:cubicBezTo>
                  <a:pt x="10569075" y="4890510"/>
                  <a:pt x="10545263" y="4904036"/>
                  <a:pt x="10523354" y="4920039"/>
                </a:cubicBezTo>
                <a:cubicBezTo>
                  <a:pt x="10511734" y="4928611"/>
                  <a:pt x="10502208" y="4939851"/>
                  <a:pt x="10490969" y="4948806"/>
                </a:cubicBezTo>
                <a:cubicBezTo>
                  <a:pt x="10470394" y="4965188"/>
                  <a:pt x="10449438" y="4981191"/>
                  <a:pt x="10428291" y="4996622"/>
                </a:cubicBezTo>
                <a:cubicBezTo>
                  <a:pt x="10407146" y="5012055"/>
                  <a:pt x="10386952" y="5029961"/>
                  <a:pt x="10363709" y="5041201"/>
                </a:cubicBezTo>
                <a:cubicBezTo>
                  <a:pt x="10324086" y="5060251"/>
                  <a:pt x="10280840" y="5071682"/>
                  <a:pt x="10242357" y="5092257"/>
                </a:cubicBezTo>
                <a:cubicBezTo>
                  <a:pt x="10203304" y="5113211"/>
                  <a:pt x="10166536" y="5139503"/>
                  <a:pt x="10131863" y="5167315"/>
                </a:cubicBezTo>
                <a:cubicBezTo>
                  <a:pt x="10104430" y="5189224"/>
                  <a:pt x="10078713" y="5210943"/>
                  <a:pt x="10044230" y="5222182"/>
                </a:cubicBezTo>
                <a:cubicBezTo>
                  <a:pt x="10024990" y="5228470"/>
                  <a:pt x="10004797" y="5242186"/>
                  <a:pt x="9993175" y="5258189"/>
                </a:cubicBezTo>
                <a:cubicBezTo>
                  <a:pt x="9968027" y="5293049"/>
                  <a:pt x="9935832" y="5317626"/>
                  <a:pt x="9899446" y="5338582"/>
                </a:cubicBezTo>
                <a:cubicBezTo>
                  <a:pt x="9850865" y="5366776"/>
                  <a:pt x="9802858" y="5395543"/>
                  <a:pt x="9754088" y="5423166"/>
                </a:cubicBezTo>
                <a:cubicBezTo>
                  <a:pt x="9725323" y="5439551"/>
                  <a:pt x="9696749" y="5456885"/>
                  <a:pt x="9666265" y="5468888"/>
                </a:cubicBezTo>
                <a:cubicBezTo>
                  <a:pt x="9603971" y="5493655"/>
                  <a:pt x="9540152" y="5514799"/>
                  <a:pt x="9477283" y="5537851"/>
                </a:cubicBezTo>
                <a:cubicBezTo>
                  <a:pt x="9456709" y="5545280"/>
                  <a:pt x="9437278" y="5555949"/>
                  <a:pt x="9416321" y="5562426"/>
                </a:cubicBezTo>
                <a:cubicBezTo>
                  <a:pt x="9393650" y="5569475"/>
                  <a:pt x="9369267" y="5571571"/>
                  <a:pt x="9346597" y="5578619"/>
                </a:cubicBezTo>
                <a:cubicBezTo>
                  <a:pt x="9308875" y="5590240"/>
                  <a:pt x="9272298" y="5605101"/>
                  <a:pt x="9234579" y="5616911"/>
                </a:cubicBezTo>
                <a:cubicBezTo>
                  <a:pt x="9161805" y="5639582"/>
                  <a:pt x="9088840" y="5661299"/>
                  <a:pt x="9015878" y="5682826"/>
                </a:cubicBezTo>
                <a:cubicBezTo>
                  <a:pt x="9000257" y="5687399"/>
                  <a:pt x="8983301" y="5687970"/>
                  <a:pt x="8967871" y="5692923"/>
                </a:cubicBezTo>
                <a:cubicBezTo>
                  <a:pt x="8926911" y="5706259"/>
                  <a:pt x="8886142" y="5720736"/>
                  <a:pt x="8845565" y="5735407"/>
                </a:cubicBezTo>
                <a:cubicBezTo>
                  <a:pt x="8820990" y="5744361"/>
                  <a:pt x="8796985" y="5755409"/>
                  <a:pt x="8772219" y="5763982"/>
                </a:cubicBezTo>
                <a:cubicBezTo>
                  <a:pt x="8752407" y="5770840"/>
                  <a:pt x="8732023" y="5776174"/>
                  <a:pt x="8711448" y="5780366"/>
                </a:cubicBezTo>
                <a:cubicBezTo>
                  <a:pt x="8693731" y="5783986"/>
                  <a:pt x="8675253" y="5783603"/>
                  <a:pt x="8657726" y="5787986"/>
                </a:cubicBezTo>
                <a:cubicBezTo>
                  <a:pt x="8610288" y="5799797"/>
                  <a:pt x="8563425" y="5813133"/>
                  <a:pt x="8516369" y="5825705"/>
                </a:cubicBezTo>
                <a:cubicBezTo>
                  <a:pt x="8497511" y="5830659"/>
                  <a:pt x="8478269" y="5834280"/>
                  <a:pt x="8459979" y="5840566"/>
                </a:cubicBezTo>
                <a:cubicBezTo>
                  <a:pt x="8411019" y="5857141"/>
                  <a:pt x="8362822" y="5875999"/>
                  <a:pt x="8313671" y="5891622"/>
                </a:cubicBezTo>
                <a:cubicBezTo>
                  <a:pt x="8272903" y="5904576"/>
                  <a:pt x="8230992" y="5913910"/>
                  <a:pt x="8189651" y="5925341"/>
                </a:cubicBezTo>
                <a:cubicBezTo>
                  <a:pt x="8172124" y="5930295"/>
                  <a:pt x="8155359" y="5937343"/>
                  <a:pt x="8137835" y="5941534"/>
                </a:cubicBezTo>
                <a:cubicBezTo>
                  <a:pt x="8098590" y="5951059"/>
                  <a:pt x="8058774" y="5959059"/>
                  <a:pt x="8019339" y="5968586"/>
                </a:cubicBezTo>
                <a:cubicBezTo>
                  <a:pt x="7996859" y="5974110"/>
                  <a:pt x="7975142" y="5984017"/>
                  <a:pt x="7952280" y="5987637"/>
                </a:cubicBezTo>
                <a:cubicBezTo>
                  <a:pt x="7897987" y="5996209"/>
                  <a:pt x="7843311" y="6002305"/>
                  <a:pt x="7788636" y="6009163"/>
                </a:cubicBezTo>
                <a:cubicBezTo>
                  <a:pt x="7732247" y="6016211"/>
                  <a:pt x="7676047" y="6023642"/>
                  <a:pt x="7619655" y="6029928"/>
                </a:cubicBezTo>
                <a:cubicBezTo>
                  <a:pt x="7588795" y="6033168"/>
                  <a:pt x="7557742" y="6033738"/>
                  <a:pt x="7526880" y="6036786"/>
                </a:cubicBezTo>
                <a:cubicBezTo>
                  <a:pt x="7499828" y="6039455"/>
                  <a:pt x="7472967" y="6044407"/>
                  <a:pt x="7445916" y="6047647"/>
                </a:cubicBezTo>
                <a:cubicBezTo>
                  <a:pt x="7422483" y="6050313"/>
                  <a:pt x="7398860" y="6051837"/>
                  <a:pt x="7375428" y="6054505"/>
                </a:cubicBezTo>
                <a:cubicBezTo>
                  <a:pt x="7337899" y="6058885"/>
                  <a:pt x="7300559" y="6063839"/>
                  <a:pt x="7263220" y="6068411"/>
                </a:cubicBezTo>
                <a:cubicBezTo>
                  <a:pt x="7247599" y="6070126"/>
                  <a:pt x="7231214" y="6074888"/>
                  <a:pt x="7216547" y="6072032"/>
                </a:cubicBezTo>
                <a:cubicBezTo>
                  <a:pt x="7179587" y="6064791"/>
                  <a:pt x="7143199" y="6066887"/>
                  <a:pt x="7106432" y="6071840"/>
                </a:cubicBezTo>
                <a:cubicBezTo>
                  <a:pt x="7093860" y="6073555"/>
                  <a:pt x="7080334" y="6073174"/>
                  <a:pt x="7068141" y="6069936"/>
                </a:cubicBezTo>
                <a:cubicBezTo>
                  <a:pt x="7043184" y="6063457"/>
                  <a:pt x="7018991" y="6054313"/>
                  <a:pt x="6994415" y="6046313"/>
                </a:cubicBezTo>
                <a:cubicBezTo>
                  <a:pt x="6991747" y="6045361"/>
                  <a:pt x="6988509" y="6045169"/>
                  <a:pt x="6985653" y="6044599"/>
                </a:cubicBezTo>
                <a:cubicBezTo>
                  <a:pt x="6969457" y="6041359"/>
                  <a:pt x="6953457" y="6038120"/>
                  <a:pt x="6937263" y="6035263"/>
                </a:cubicBezTo>
                <a:cubicBezTo>
                  <a:pt x="6928501" y="6033738"/>
                  <a:pt x="6919547" y="6033549"/>
                  <a:pt x="6910782" y="6032214"/>
                </a:cubicBezTo>
                <a:cubicBezTo>
                  <a:pt x="6876872" y="6026880"/>
                  <a:pt x="6839534" y="6035834"/>
                  <a:pt x="6810195" y="6012784"/>
                </a:cubicBezTo>
                <a:cubicBezTo>
                  <a:pt x="6791144" y="5997923"/>
                  <a:pt x="6772665" y="6001353"/>
                  <a:pt x="6752283" y="6003639"/>
                </a:cubicBezTo>
                <a:cubicBezTo>
                  <a:pt x="6736851" y="6005353"/>
                  <a:pt x="6721038" y="6004782"/>
                  <a:pt x="6705417" y="6004974"/>
                </a:cubicBezTo>
                <a:cubicBezTo>
                  <a:pt x="6677984" y="6005543"/>
                  <a:pt x="6650551" y="6005735"/>
                  <a:pt x="6623118" y="6006687"/>
                </a:cubicBezTo>
                <a:cubicBezTo>
                  <a:pt x="6614353" y="6007067"/>
                  <a:pt x="6605401" y="6011832"/>
                  <a:pt x="6596828" y="6011070"/>
                </a:cubicBezTo>
                <a:cubicBezTo>
                  <a:pt x="6557201" y="6007449"/>
                  <a:pt x="6517576" y="6001734"/>
                  <a:pt x="6477951" y="5998495"/>
                </a:cubicBezTo>
                <a:cubicBezTo>
                  <a:pt x="6455472" y="5996591"/>
                  <a:pt x="6432420" y="6000209"/>
                  <a:pt x="6410131" y="5997543"/>
                </a:cubicBezTo>
                <a:cubicBezTo>
                  <a:pt x="6384414" y="5994495"/>
                  <a:pt x="6359268" y="5986685"/>
                  <a:pt x="6333739" y="5981920"/>
                </a:cubicBezTo>
                <a:cubicBezTo>
                  <a:pt x="6326691" y="5980589"/>
                  <a:pt x="6318880" y="5982303"/>
                  <a:pt x="6311449" y="5982682"/>
                </a:cubicBezTo>
                <a:cubicBezTo>
                  <a:pt x="6303068" y="5983064"/>
                  <a:pt x="6294876" y="5983826"/>
                  <a:pt x="6286493" y="5984017"/>
                </a:cubicBezTo>
                <a:cubicBezTo>
                  <a:pt x="6260964" y="5984399"/>
                  <a:pt x="6235437" y="5983826"/>
                  <a:pt x="6209909" y="5985161"/>
                </a:cubicBezTo>
                <a:cubicBezTo>
                  <a:pt x="6194288" y="5985922"/>
                  <a:pt x="6177905" y="5993733"/>
                  <a:pt x="6163425" y="5990874"/>
                </a:cubicBezTo>
                <a:cubicBezTo>
                  <a:pt x="6133897" y="5985351"/>
                  <a:pt x="6104368" y="5997733"/>
                  <a:pt x="6074842" y="5987447"/>
                </a:cubicBezTo>
                <a:cubicBezTo>
                  <a:pt x="6065695" y="5984399"/>
                  <a:pt x="6053124" y="5992019"/>
                  <a:pt x="6042072" y="5992399"/>
                </a:cubicBezTo>
                <a:cubicBezTo>
                  <a:pt x="6014449" y="5993351"/>
                  <a:pt x="5986828" y="5993161"/>
                  <a:pt x="5959204" y="5992971"/>
                </a:cubicBezTo>
                <a:cubicBezTo>
                  <a:pt x="5934438" y="5992781"/>
                  <a:pt x="5908719" y="5995447"/>
                  <a:pt x="5884906" y="5990113"/>
                </a:cubicBezTo>
                <a:cubicBezTo>
                  <a:pt x="5859949" y="5984399"/>
                  <a:pt x="5837471" y="5985161"/>
                  <a:pt x="5813275" y="5991637"/>
                </a:cubicBezTo>
                <a:cubicBezTo>
                  <a:pt x="5796702" y="5996019"/>
                  <a:pt x="5779174" y="5996591"/>
                  <a:pt x="5762029" y="5997923"/>
                </a:cubicBezTo>
                <a:cubicBezTo>
                  <a:pt x="5743551" y="5999447"/>
                  <a:pt x="5723166" y="5995447"/>
                  <a:pt x="5706401" y="6001734"/>
                </a:cubicBezTo>
                <a:cubicBezTo>
                  <a:pt x="5656488" y="6020403"/>
                  <a:pt x="5605244" y="6024403"/>
                  <a:pt x="5553045" y="6024403"/>
                </a:cubicBezTo>
                <a:cubicBezTo>
                  <a:pt x="5543518" y="6024403"/>
                  <a:pt x="5533802" y="6021738"/>
                  <a:pt x="5524660" y="6018880"/>
                </a:cubicBezTo>
                <a:cubicBezTo>
                  <a:pt x="5471316" y="6001734"/>
                  <a:pt x="5417784" y="6003257"/>
                  <a:pt x="5363491" y="6013736"/>
                </a:cubicBezTo>
                <a:cubicBezTo>
                  <a:pt x="5352250" y="6016022"/>
                  <a:pt x="5339677" y="6016403"/>
                  <a:pt x="5328438" y="6014118"/>
                </a:cubicBezTo>
                <a:cubicBezTo>
                  <a:pt x="5296812" y="6007449"/>
                  <a:pt x="5266141" y="5996399"/>
                  <a:pt x="5234326" y="5991637"/>
                </a:cubicBezTo>
                <a:cubicBezTo>
                  <a:pt x="5181748" y="5983826"/>
                  <a:pt x="5136216" y="6010115"/>
                  <a:pt x="5089162" y="6027262"/>
                </a:cubicBezTo>
                <a:cubicBezTo>
                  <a:pt x="5044391" y="6043455"/>
                  <a:pt x="5006292" y="6080032"/>
                  <a:pt x="4953328" y="6071840"/>
                </a:cubicBezTo>
                <a:cubicBezTo>
                  <a:pt x="4947996" y="6071078"/>
                  <a:pt x="4942089" y="6076222"/>
                  <a:pt x="4936184" y="6077555"/>
                </a:cubicBezTo>
                <a:cubicBezTo>
                  <a:pt x="4919991" y="6081176"/>
                  <a:pt x="4903799" y="6085555"/>
                  <a:pt x="4887415" y="6087272"/>
                </a:cubicBezTo>
                <a:cubicBezTo>
                  <a:pt x="4867412" y="6089558"/>
                  <a:pt x="4847027" y="6088797"/>
                  <a:pt x="4827024" y="6090701"/>
                </a:cubicBezTo>
                <a:cubicBezTo>
                  <a:pt x="4814165" y="6091844"/>
                  <a:pt x="4801401" y="6093939"/>
                  <a:pt x="4788661" y="6095749"/>
                </a:cubicBezTo>
                <a:lnTo>
                  <a:pt x="4785776" y="6096000"/>
                </a:lnTo>
                <a:lnTo>
                  <a:pt x="4726469" y="6096000"/>
                </a:lnTo>
                <a:lnTo>
                  <a:pt x="4719697" y="6095130"/>
                </a:lnTo>
                <a:cubicBezTo>
                  <a:pt x="4709481" y="6092939"/>
                  <a:pt x="4699289" y="6090320"/>
                  <a:pt x="4689098" y="6088605"/>
                </a:cubicBezTo>
                <a:cubicBezTo>
                  <a:pt x="4660331" y="6083842"/>
                  <a:pt x="4628705" y="6085176"/>
                  <a:pt x="4603368" y="6072984"/>
                </a:cubicBezTo>
                <a:cubicBezTo>
                  <a:pt x="4576318" y="6060029"/>
                  <a:pt x="4550599" y="6054123"/>
                  <a:pt x="4522596" y="6058123"/>
                </a:cubicBezTo>
                <a:cubicBezTo>
                  <a:pt x="4513260" y="6059457"/>
                  <a:pt x="4501257" y="6067459"/>
                  <a:pt x="4497068" y="6075649"/>
                </a:cubicBezTo>
                <a:cubicBezTo>
                  <a:pt x="4487731" y="6093938"/>
                  <a:pt x="4474969" y="6097178"/>
                  <a:pt x="4457632" y="6090890"/>
                </a:cubicBezTo>
                <a:cubicBezTo>
                  <a:pt x="4442581" y="6085555"/>
                  <a:pt x="4424104" y="6082890"/>
                  <a:pt x="4413817" y="6072601"/>
                </a:cubicBezTo>
                <a:cubicBezTo>
                  <a:pt x="4384668" y="6043455"/>
                  <a:pt x="4347518" y="6042503"/>
                  <a:pt x="4311323" y="6034693"/>
                </a:cubicBezTo>
                <a:cubicBezTo>
                  <a:pt x="4289227" y="6029928"/>
                  <a:pt x="4268649" y="6029738"/>
                  <a:pt x="4246551" y="6032976"/>
                </a:cubicBezTo>
                <a:cubicBezTo>
                  <a:pt x="4198546" y="6040216"/>
                  <a:pt x="4151870" y="6029928"/>
                  <a:pt x="4105766" y="6016784"/>
                </a:cubicBezTo>
                <a:cubicBezTo>
                  <a:pt x="4075285" y="6008022"/>
                  <a:pt x="4044043" y="6002687"/>
                  <a:pt x="4013753" y="5993733"/>
                </a:cubicBezTo>
                <a:cubicBezTo>
                  <a:pt x="3991083" y="5986874"/>
                  <a:pt x="3968414" y="5978682"/>
                  <a:pt x="3947648" y="5967634"/>
                </a:cubicBezTo>
                <a:cubicBezTo>
                  <a:pt x="3917546" y="5951440"/>
                  <a:pt x="3891259" y="5927055"/>
                  <a:pt x="3852966" y="5933533"/>
                </a:cubicBezTo>
                <a:cubicBezTo>
                  <a:pt x="3819245" y="5939247"/>
                  <a:pt x="3788766" y="5927247"/>
                  <a:pt x="3757902" y="5915816"/>
                </a:cubicBezTo>
                <a:cubicBezTo>
                  <a:pt x="3735231" y="5907434"/>
                  <a:pt x="3712565" y="5898859"/>
                  <a:pt x="3689131" y="5893526"/>
                </a:cubicBezTo>
                <a:cubicBezTo>
                  <a:pt x="3661315" y="5887239"/>
                  <a:pt x="3629882" y="5889907"/>
                  <a:pt x="3605116" y="5878285"/>
                </a:cubicBezTo>
                <a:cubicBezTo>
                  <a:pt x="3579206" y="5866093"/>
                  <a:pt x="3557682" y="5874285"/>
                  <a:pt x="3534629" y="5877715"/>
                </a:cubicBezTo>
                <a:cubicBezTo>
                  <a:pt x="3497862" y="5883049"/>
                  <a:pt x="3461282" y="5892955"/>
                  <a:pt x="3424135" y="5880382"/>
                </a:cubicBezTo>
                <a:cubicBezTo>
                  <a:pt x="3378986" y="5865141"/>
                  <a:pt x="3334216" y="5848758"/>
                  <a:pt x="3288877" y="5834280"/>
                </a:cubicBezTo>
                <a:cubicBezTo>
                  <a:pt x="3271348" y="5828753"/>
                  <a:pt x="3252492" y="5826467"/>
                  <a:pt x="3234202" y="5823991"/>
                </a:cubicBezTo>
                <a:cubicBezTo>
                  <a:pt x="3216867" y="5821895"/>
                  <a:pt x="3196102" y="5827230"/>
                  <a:pt x="3182763" y="5819229"/>
                </a:cubicBezTo>
                <a:cubicBezTo>
                  <a:pt x="3148472" y="5798655"/>
                  <a:pt x="3113231" y="5788558"/>
                  <a:pt x="3073604" y="5788558"/>
                </a:cubicBezTo>
                <a:cubicBezTo>
                  <a:pt x="3058743" y="5788558"/>
                  <a:pt x="3044264" y="5779984"/>
                  <a:pt x="3029216" y="5778459"/>
                </a:cubicBezTo>
                <a:cubicBezTo>
                  <a:pt x="3008639" y="5776555"/>
                  <a:pt x="2985016" y="5771411"/>
                  <a:pt x="2967110" y="5778651"/>
                </a:cubicBezTo>
                <a:cubicBezTo>
                  <a:pt x="2925008" y="5795797"/>
                  <a:pt x="2890910" y="5781507"/>
                  <a:pt x="2854140" y="5764553"/>
                </a:cubicBezTo>
                <a:cubicBezTo>
                  <a:pt x="2817943" y="5747789"/>
                  <a:pt x="2779842" y="5734455"/>
                  <a:pt x="2741360" y="5723403"/>
                </a:cubicBezTo>
                <a:cubicBezTo>
                  <a:pt x="2726882" y="5719403"/>
                  <a:pt x="2709548" y="5726072"/>
                  <a:pt x="2693543" y="5727405"/>
                </a:cubicBezTo>
                <a:cubicBezTo>
                  <a:pt x="2687827" y="5727786"/>
                  <a:pt x="2681540" y="5728358"/>
                  <a:pt x="2676398" y="5726453"/>
                </a:cubicBezTo>
                <a:cubicBezTo>
                  <a:pt x="2626677" y="5708163"/>
                  <a:pt x="2576191" y="5694257"/>
                  <a:pt x="2522279" y="5703782"/>
                </a:cubicBezTo>
                <a:cubicBezTo>
                  <a:pt x="2517327" y="5704735"/>
                  <a:pt x="2511800" y="5702639"/>
                  <a:pt x="2506847" y="5701305"/>
                </a:cubicBezTo>
                <a:cubicBezTo>
                  <a:pt x="2482652" y="5694447"/>
                  <a:pt x="2459029" y="5683589"/>
                  <a:pt x="2434456" y="5681112"/>
                </a:cubicBezTo>
                <a:cubicBezTo>
                  <a:pt x="2373874" y="5675016"/>
                  <a:pt x="2312915" y="5672538"/>
                  <a:pt x="2251948" y="5668538"/>
                </a:cubicBezTo>
                <a:cubicBezTo>
                  <a:pt x="2248138" y="5668349"/>
                  <a:pt x="2244137" y="5668349"/>
                  <a:pt x="2240710" y="5667014"/>
                </a:cubicBezTo>
                <a:cubicBezTo>
                  <a:pt x="2218229" y="5658822"/>
                  <a:pt x="2198608" y="5661490"/>
                  <a:pt x="2179556" y="5677111"/>
                </a:cubicBezTo>
                <a:cubicBezTo>
                  <a:pt x="2171173" y="5683969"/>
                  <a:pt x="2159743" y="5687589"/>
                  <a:pt x="2149267" y="5691399"/>
                </a:cubicBezTo>
                <a:cubicBezTo>
                  <a:pt x="2133834" y="5697115"/>
                  <a:pt x="2118023" y="5702639"/>
                  <a:pt x="2102021" y="5706259"/>
                </a:cubicBezTo>
                <a:cubicBezTo>
                  <a:pt x="2086208" y="5709688"/>
                  <a:pt x="2069254" y="5714449"/>
                  <a:pt x="2054013" y="5711784"/>
                </a:cubicBezTo>
                <a:cubicBezTo>
                  <a:pt x="2026581" y="5707022"/>
                  <a:pt x="2000479" y="5696353"/>
                  <a:pt x="1973429" y="5689303"/>
                </a:cubicBezTo>
                <a:cubicBezTo>
                  <a:pt x="1964094" y="5686826"/>
                  <a:pt x="1953806" y="5687209"/>
                  <a:pt x="1944092" y="5687017"/>
                </a:cubicBezTo>
                <a:cubicBezTo>
                  <a:pt x="1921800" y="5686447"/>
                  <a:pt x="1898940" y="5691971"/>
                  <a:pt x="1878748" y="5676159"/>
                </a:cubicBezTo>
                <a:cubicBezTo>
                  <a:pt x="1860079" y="5661299"/>
                  <a:pt x="1841216" y="5665680"/>
                  <a:pt x="1821596" y="5676920"/>
                </a:cubicBezTo>
                <a:cubicBezTo>
                  <a:pt x="1807497" y="5684922"/>
                  <a:pt x="1791496" y="5691209"/>
                  <a:pt x="1775684" y="5694257"/>
                </a:cubicBezTo>
                <a:cubicBezTo>
                  <a:pt x="1753965" y="5698447"/>
                  <a:pt x="1732439" y="5700163"/>
                  <a:pt x="1709006" y="5697685"/>
                </a:cubicBezTo>
                <a:cubicBezTo>
                  <a:pt x="1692431" y="5695971"/>
                  <a:pt x="1678904" y="5695209"/>
                  <a:pt x="1665950" y="5685113"/>
                </a:cubicBezTo>
                <a:cubicBezTo>
                  <a:pt x="1663856" y="5683589"/>
                  <a:pt x="1660046" y="5683207"/>
                  <a:pt x="1657188" y="5683399"/>
                </a:cubicBezTo>
                <a:cubicBezTo>
                  <a:pt x="1619658" y="5686637"/>
                  <a:pt x="1582510" y="5684922"/>
                  <a:pt x="1544598" y="5682634"/>
                </a:cubicBezTo>
                <a:cubicBezTo>
                  <a:pt x="1496403" y="5679589"/>
                  <a:pt x="1445725" y="5688541"/>
                  <a:pt x="1404006" y="5720546"/>
                </a:cubicBezTo>
                <a:cubicBezTo>
                  <a:pt x="1397909" y="5725310"/>
                  <a:pt x="1388765" y="5727405"/>
                  <a:pt x="1380762" y="5728549"/>
                </a:cubicBezTo>
                <a:cubicBezTo>
                  <a:pt x="1343044" y="5733501"/>
                  <a:pt x="1305132" y="5736930"/>
                  <a:pt x="1267411" y="5742455"/>
                </a:cubicBezTo>
                <a:cubicBezTo>
                  <a:pt x="1246837" y="5745503"/>
                  <a:pt x="1225310" y="5748170"/>
                  <a:pt x="1206641" y="5756553"/>
                </a:cubicBezTo>
                <a:cubicBezTo>
                  <a:pt x="1188354" y="5764743"/>
                  <a:pt x="1173681" y="5774459"/>
                  <a:pt x="1162823" y="5757315"/>
                </a:cubicBezTo>
                <a:cubicBezTo>
                  <a:pt x="1143394" y="5766459"/>
                  <a:pt x="1126437" y="5774080"/>
                  <a:pt x="1109865" y="5782270"/>
                </a:cubicBezTo>
                <a:cubicBezTo>
                  <a:pt x="1103767" y="5785318"/>
                  <a:pt x="1098623" y="5790272"/>
                  <a:pt x="1092527" y="5793130"/>
                </a:cubicBezTo>
                <a:cubicBezTo>
                  <a:pt x="1086048" y="5796178"/>
                  <a:pt x="1078810" y="5798082"/>
                  <a:pt x="1071762" y="5799607"/>
                </a:cubicBezTo>
                <a:cubicBezTo>
                  <a:pt x="1040327" y="5806465"/>
                  <a:pt x="1008894" y="5812751"/>
                  <a:pt x="977653" y="5820182"/>
                </a:cubicBezTo>
                <a:cubicBezTo>
                  <a:pt x="971554" y="5821705"/>
                  <a:pt x="966411" y="5827801"/>
                  <a:pt x="960887" y="5831801"/>
                </a:cubicBezTo>
                <a:cubicBezTo>
                  <a:pt x="957266" y="5834470"/>
                  <a:pt x="953648" y="5838470"/>
                  <a:pt x="949646" y="5839042"/>
                </a:cubicBezTo>
                <a:cubicBezTo>
                  <a:pt x="919165" y="5843614"/>
                  <a:pt x="888877" y="5848949"/>
                  <a:pt x="858205" y="5851234"/>
                </a:cubicBezTo>
                <a:cubicBezTo>
                  <a:pt x="832486" y="5853138"/>
                  <a:pt x="807719" y="5852568"/>
                  <a:pt x="801053" y="5885715"/>
                </a:cubicBezTo>
                <a:cubicBezTo>
                  <a:pt x="799909" y="5891432"/>
                  <a:pt x="791717" y="5897528"/>
                  <a:pt x="785432" y="5900384"/>
                </a:cubicBezTo>
                <a:cubicBezTo>
                  <a:pt x="767524" y="5908576"/>
                  <a:pt x="748471" y="5914101"/>
                  <a:pt x="730754" y="5922482"/>
                </a:cubicBezTo>
                <a:cubicBezTo>
                  <a:pt x="672650" y="5950488"/>
                  <a:pt x="611880" y="5968205"/>
                  <a:pt x="546917" y="5964966"/>
                </a:cubicBezTo>
                <a:cubicBezTo>
                  <a:pt x="526724" y="5964014"/>
                  <a:pt x="507102" y="5953726"/>
                  <a:pt x="494337" y="5949915"/>
                </a:cubicBezTo>
                <a:cubicBezTo>
                  <a:pt x="457572" y="5964966"/>
                  <a:pt x="426709" y="5979445"/>
                  <a:pt x="394511" y="5990303"/>
                </a:cubicBezTo>
                <a:cubicBezTo>
                  <a:pt x="366127" y="6000019"/>
                  <a:pt x="336408" y="6006115"/>
                  <a:pt x="307259" y="6013163"/>
                </a:cubicBezTo>
                <a:cubicBezTo>
                  <a:pt x="296590" y="6015832"/>
                  <a:pt x="285732" y="6017355"/>
                  <a:pt x="274873" y="6018690"/>
                </a:cubicBezTo>
                <a:cubicBezTo>
                  <a:pt x="240965" y="6022880"/>
                  <a:pt x="205529" y="6012784"/>
                  <a:pt x="172384" y="6028786"/>
                </a:cubicBezTo>
                <a:cubicBezTo>
                  <a:pt x="155046" y="6037168"/>
                  <a:pt x="137898" y="6047265"/>
                  <a:pt x="119613" y="6051647"/>
                </a:cubicBezTo>
                <a:cubicBezTo>
                  <a:pt x="99990" y="6056409"/>
                  <a:pt x="80794" y="6063839"/>
                  <a:pt x="61197" y="6069150"/>
                </a:cubicBezTo>
                <a:lnTo>
                  <a:pt x="544" y="6073921"/>
                </a:lnTo>
                <a:lnTo>
                  <a:pt x="544" y="5946682"/>
                </a:lnTo>
                <a:lnTo>
                  <a:pt x="0" y="5946682"/>
                </a:lnTo>
                <a:lnTo>
                  <a:pt x="0" y="1335314"/>
                </a:lnTo>
                <a:lnTo>
                  <a:pt x="0" y="873938"/>
                </a:lnTo>
                <a:close/>
              </a:path>
            </a:pathLst>
          </a:custGeom>
          <a:effectLst>
            <a:outerShdw blurRad="381000" dist="152400" dir="5400000" algn="t" rotWithShape="0">
              <a:prstClr val="black">
                <a:alpha val="20000"/>
              </a:prstClr>
            </a:outerShdw>
          </a:effectLst>
        </p:spPr>
      </p:pic>
      <p:grpSp>
        <p:nvGrpSpPr>
          <p:cNvPr id="12" name="Group 11">
            <a:extLst>
              <a:ext uri="{FF2B5EF4-FFF2-40B4-BE49-F238E27FC236}">
                <a16:creationId xmlns:a16="http://schemas.microsoft.com/office/drawing/2014/main" id="{4252769E-B9F0-4068-A645-5BBEF16E9C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3296010"/>
            <a:ext cx="12191456" cy="2849976"/>
            <a:chOff x="476" y="-3923157"/>
            <a:chExt cx="10667524" cy="2493729"/>
          </a:xfrm>
        </p:grpSpPr>
        <p:sp>
          <p:nvSpPr>
            <p:cNvPr id="13" name="Freeform: Shape 12">
              <a:extLst>
                <a:ext uri="{FF2B5EF4-FFF2-40B4-BE49-F238E27FC236}">
                  <a16:creationId xmlns:a16="http://schemas.microsoft.com/office/drawing/2014/main" id="{1E12D6AD-7096-45BB-9C02-468B2704C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9953252-97DE-4766-B2F6-E4FDA2FDA6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1" name="TextBox 10">
            <a:extLst>
              <a:ext uri="{FF2B5EF4-FFF2-40B4-BE49-F238E27FC236}">
                <a16:creationId xmlns:a16="http://schemas.microsoft.com/office/drawing/2014/main" id="{0AFACD1D-8C4E-47B1-8493-09240FBBAB54}"/>
              </a:ext>
            </a:extLst>
          </p:cNvPr>
          <p:cNvSpPr txBox="1"/>
          <p:nvPr/>
        </p:nvSpPr>
        <p:spPr>
          <a:xfrm>
            <a:off x="4758431" y="2997978"/>
            <a:ext cx="5779363" cy="701731"/>
          </a:xfrm>
          <a:prstGeom prst="rect">
            <a:avLst/>
          </a:prstGeom>
          <a:noFill/>
        </p:spPr>
        <p:txBody>
          <a:bodyPr wrap="square">
            <a:spAutoFit/>
          </a:bodyPr>
          <a:lstStyle/>
          <a:p>
            <a:pPr marL="0" marR="0" algn="ctr">
              <a:lnSpc>
                <a:spcPct val="90000"/>
              </a:lnSpc>
              <a:spcBef>
                <a:spcPts val="1000"/>
              </a:spcBef>
              <a:spcAft>
                <a:spcPts val="0"/>
              </a:spcAft>
            </a:pPr>
            <a:r>
              <a:rPr lang="en-US" sz="4400" b="1" kern="1200" dirty="0">
                <a:solidFill>
                  <a:schemeClr val="accent2">
                    <a:lumMod val="20000"/>
                    <a:lumOff val="80000"/>
                  </a:schemeClr>
                </a:solidFill>
                <a:effectLst/>
                <a:latin typeface="Bangla" panose="03000603000000000000" pitchFamily="66" charset="0"/>
                <a:ea typeface="Times New Roman" panose="02020603050405020304" pitchFamily="18" charset="0"/>
              </a:rPr>
              <a:t>৬ষ্ঠ </a:t>
            </a:r>
            <a:r>
              <a:rPr lang="en-US" sz="4400" b="1" kern="1200" dirty="0" err="1">
                <a:solidFill>
                  <a:schemeClr val="accent2">
                    <a:lumMod val="20000"/>
                    <a:lumOff val="80000"/>
                  </a:schemeClr>
                </a:solidFill>
                <a:effectLst/>
                <a:latin typeface="Bangla" panose="03000603000000000000" pitchFamily="66" charset="0"/>
                <a:ea typeface="Times New Roman" panose="02020603050405020304" pitchFamily="18" charset="0"/>
              </a:rPr>
              <a:t>পারা</a:t>
            </a:r>
            <a:r>
              <a:rPr lang="en-US" sz="4400" b="1" kern="1200" dirty="0">
                <a:solidFill>
                  <a:schemeClr val="accent2">
                    <a:lumMod val="20000"/>
                    <a:lumOff val="80000"/>
                  </a:schemeClr>
                </a:solidFill>
                <a:effectLst/>
                <a:latin typeface="Bangla" panose="03000603000000000000" pitchFamily="66" charset="0"/>
                <a:ea typeface="Times New Roman" panose="02020603050405020304" pitchFamily="18" charset="0"/>
              </a:rPr>
              <a:t> </a:t>
            </a:r>
            <a:r>
              <a:rPr lang="en-US" sz="4400" b="1" kern="1200" dirty="0" err="1">
                <a:solidFill>
                  <a:schemeClr val="accent2">
                    <a:lumMod val="20000"/>
                    <a:lumOff val="80000"/>
                  </a:schemeClr>
                </a:solidFill>
                <a:effectLst/>
                <a:latin typeface="Bangla" panose="03000603000000000000" pitchFamily="66" charset="0"/>
                <a:ea typeface="Times New Roman" panose="02020603050405020304" pitchFamily="18" charset="0"/>
              </a:rPr>
              <a:t>সমাপ্ত</a:t>
            </a:r>
            <a:endParaRPr lang="en-US" sz="4400" b="1" dirty="0">
              <a:solidFill>
                <a:schemeClr val="accent2">
                  <a:lumMod val="20000"/>
                  <a:lumOff val="80000"/>
                </a:schemeClr>
              </a:solidFill>
              <a:effectLst/>
              <a:latin typeface="Times New Roman" panose="02020603050405020304" pitchFamily="18" charset="0"/>
              <a:ea typeface="Times New Roman" panose="02020603050405020304" pitchFamily="18" charset="0"/>
            </a:endParaRPr>
          </a:p>
        </p:txBody>
      </p:sp>
      <p:pic>
        <p:nvPicPr>
          <p:cNvPr id="8" name="Picture 7" descr="Text, whiteboard&#10;&#10;Description automatically generated">
            <a:extLst>
              <a:ext uri="{FF2B5EF4-FFF2-40B4-BE49-F238E27FC236}">
                <a16:creationId xmlns:a16="http://schemas.microsoft.com/office/drawing/2014/main" id="{EB47A0F6-C96C-4296-8751-D792BCB4A6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5499" y="1452922"/>
            <a:ext cx="3705225" cy="1228725"/>
          </a:xfrm>
          <a:prstGeom prst="rect">
            <a:avLst/>
          </a:prstGeom>
        </p:spPr>
      </p:pic>
      <p:sp>
        <p:nvSpPr>
          <p:cNvPr id="15" name="TextBox 14">
            <a:extLst>
              <a:ext uri="{FF2B5EF4-FFF2-40B4-BE49-F238E27FC236}">
                <a16:creationId xmlns:a16="http://schemas.microsoft.com/office/drawing/2014/main" id="{CC6B061A-5EB8-47E9-A8D1-9462518AE329}"/>
              </a:ext>
            </a:extLst>
          </p:cNvPr>
          <p:cNvSpPr txBox="1"/>
          <p:nvPr/>
        </p:nvSpPr>
        <p:spPr>
          <a:xfrm>
            <a:off x="142042" y="141949"/>
            <a:ext cx="4003829" cy="4884094"/>
          </a:xfrm>
          <a:prstGeom prst="rect">
            <a:avLst/>
          </a:prstGeom>
          <a:noFill/>
        </p:spPr>
        <p:txBody>
          <a:bodyPr wrap="square">
            <a:spAutoFit/>
          </a:bodyPr>
          <a:lstStyle/>
          <a:p>
            <a:pPr marL="0" marR="0" algn="ctr">
              <a:lnSpc>
                <a:spcPct val="107000"/>
              </a:lnSpc>
              <a:spcBef>
                <a:spcPts val="0"/>
              </a:spcBef>
              <a:spcAft>
                <a:spcPts val="800"/>
              </a:spcAft>
            </a:pPr>
            <a:r>
              <a:rPr lang="en-US" sz="2800" dirty="0">
                <a:solidFill>
                  <a:schemeClr val="accent1">
                    <a:lumMod val="20000"/>
                    <a:lumOff val="80000"/>
                  </a:schemeClr>
                </a:solidFill>
                <a:effectLst/>
                <a:latin typeface="Bangla" panose="03000603000000000000" pitchFamily="66" charset="0"/>
                <a:ea typeface="Calibri" panose="020F0502020204030204" pitchFamily="34" charset="0"/>
                <a:cs typeface="Bangla" panose="03000603000000000000" pitchFamily="66" charset="0"/>
              </a:rPr>
              <a:t> </a:t>
            </a:r>
            <a:endParaRPr lang="en-US" sz="2800" dirty="0">
              <a:solidFill>
                <a:srgbClr val="FFFF00"/>
              </a:solidFill>
              <a:effectLst/>
              <a:latin typeface="Bangla" panose="03000603000000000000" pitchFamily="66" charset="0"/>
              <a:ea typeface="Calibri" panose="020F0502020204030204" pitchFamily="34" charset="0"/>
              <a:cs typeface="Bangla" panose="03000603000000000000" pitchFamily="66" charset="0"/>
            </a:endParaRPr>
          </a:p>
          <a:p>
            <a:pPr marL="0" marR="0" algn="ctr">
              <a:lnSpc>
                <a:spcPct val="107000"/>
              </a:lnSpc>
              <a:spcBef>
                <a:spcPts val="0"/>
              </a:spcBef>
              <a:spcAft>
                <a:spcPts val="800"/>
              </a:spcAft>
            </a:pPr>
            <a:r>
              <a:rPr lang="ar-SA" sz="2800" dirty="0">
                <a:solidFill>
                  <a:srgbClr val="FFFF00"/>
                </a:solidFill>
                <a:effectLst/>
                <a:latin typeface="Bangla" panose="03000603000000000000" pitchFamily="66" charset="0"/>
                <a:ea typeface="Calibri" panose="020F0502020204030204" pitchFamily="34" charset="0"/>
                <a:cs typeface="Times New Roman" panose="02020603050405020304" pitchFamily="18" charset="0"/>
              </a:rPr>
              <a:t>رَبَّنَا فَاغْفِرْ لَنَا ذُنُوبَنَا وَكَفِّرْ عَنَّا سَيِّئَاتِنَا وَتَوَفَّنَا مَعَ الْأَبْرَارِ</a:t>
            </a:r>
            <a:endParaRPr lang="en-US" sz="2800" dirty="0">
              <a:solidFill>
                <a:srgbClr val="FFFF00"/>
              </a:solidFill>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800"/>
              </a:spcAft>
            </a:pPr>
            <a:r>
              <a:rPr lang="bn-IN" sz="2800" dirty="0">
                <a:solidFill>
                  <a:schemeClr val="accent1">
                    <a:lumMod val="20000"/>
                    <a:lumOff val="80000"/>
                  </a:schemeClr>
                </a:solidFill>
                <a:effectLst/>
                <a:latin typeface="Bangla" panose="03000603000000000000" pitchFamily="66" charset="0"/>
                <a:ea typeface="Calibri" panose="020F0502020204030204" pitchFamily="34" charset="0"/>
                <a:cs typeface="Bangla" panose="03000603000000000000" pitchFamily="66" charset="0"/>
              </a:rPr>
              <a:t>হে আমাদের প্রভু! আমরা যেসব গোনাহ করছি তা মাফ করে দাও ৷ আমাদের মধ্যে যেসব অসৎবৃত্তি আছে সেগুলো আমাদের থেকে দূর করে দাও এবং নেক লোকদের সাথে আমাদের শেষ পরিণতি দান করো৷(আলে ইমরানঃ১৯৩)</a:t>
            </a:r>
            <a:endParaRPr lang="en-US" sz="2800" dirty="0">
              <a:solidFill>
                <a:schemeClr val="accent1">
                  <a:lumMod val="20000"/>
                  <a:lumOff val="80000"/>
                </a:schemeClr>
              </a:solidFill>
              <a:effectLst/>
              <a:latin typeface="Bangla" panose="03000603000000000000" pitchFamily="66" charset="0"/>
              <a:ea typeface="Calibri" panose="020F0502020204030204" pitchFamily="34" charset="0"/>
              <a:cs typeface="Bangla" panose="03000603000000000000" pitchFamily="66" charset="0"/>
            </a:endParaRPr>
          </a:p>
        </p:txBody>
      </p:sp>
      <p:pic>
        <p:nvPicPr>
          <p:cNvPr id="17" name="Picture 16" descr="A picture containing diagram&#10;&#10;Description automatically generated">
            <a:extLst>
              <a:ext uri="{FF2B5EF4-FFF2-40B4-BE49-F238E27FC236}">
                <a16:creationId xmlns:a16="http://schemas.microsoft.com/office/drawing/2014/main" id="{08AB32DA-8858-4759-889E-EED2884E55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77426" y="4733925"/>
            <a:ext cx="2314030" cy="2124075"/>
          </a:xfrm>
          <a:prstGeom prst="rect">
            <a:avLst/>
          </a:prstGeom>
        </p:spPr>
      </p:pic>
    </p:spTree>
    <p:extLst>
      <p:ext uri="{BB962C8B-B14F-4D97-AF65-F5344CB8AC3E}">
        <p14:creationId xmlns:p14="http://schemas.microsoft.com/office/powerpoint/2010/main" val="1169845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ADEE56-6CF4-45A6-B864-3E5B2EF98627}"/>
              </a:ext>
            </a:extLst>
          </p:cNvPr>
          <p:cNvSpPr txBox="1"/>
          <p:nvPr/>
        </p:nvSpPr>
        <p:spPr>
          <a:xfrm>
            <a:off x="115411" y="0"/>
            <a:ext cx="11949342" cy="6894195"/>
          </a:xfrm>
          <a:prstGeom prst="rect">
            <a:avLst/>
          </a:prstGeom>
          <a:noFill/>
        </p:spPr>
        <p:txBody>
          <a:bodyPr wrap="square">
            <a:spAutoFit/>
          </a:bodyPr>
          <a:lstStyle/>
          <a:p>
            <a:pPr algn="ctr"/>
            <a:r>
              <a:rPr lang="as-IN" sz="2000" dirty="0">
                <a:solidFill>
                  <a:srgbClr val="FFC000"/>
                </a:solidFill>
                <a:latin typeface="Bangla" panose="03000603000000000000" pitchFamily="66" charset="0"/>
                <a:cs typeface="Bangla" panose="03000603000000000000" pitchFamily="66" charset="0"/>
              </a:rPr>
              <a:t>আন নিসাঃ ২৩তম রুকু (১৬৩-১৭১) আয়াত</a:t>
            </a:r>
            <a:r>
              <a:rPr lang="en-US" sz="2000" dirty="0">
                <a:solidFill>
                  <a:srgbClr val="FFC000"/>
                </a:solidFill>
                <a:latin typeface="Bangla" panose="03000603000000000000" pitchFamily="66" charset="0"/>
                <a:cs typeface="Bangla" panose="03000603000000000000" pitchFamily="66" charset="0"/>
              </a:rPr>
              <a:t> ১ম </a:t>
            </a:r>
            <a:r>
              <a:rPr lang="en-US" sz="2000" dirty="0" err="1">
                <a:solidFill>
                  <a:srgbClr val="FFC000"/>
                </a:solidFill>
                <a:latin typeface="Bangla" panose="03000603000000000000" pitchFamily="66" charset="0"/>
                <a:cs typeface="Bangla" panose="03000603000000000000" pitchFamily="66" charset="0"/>
              </a:rPr>
              <a:t>স্লাইড</a:t>
            </a:r>
            <a:endParaRPr lang="as-IN" sz="2000" dirty="0">
              <a:solidFill>
                <a:srgbClr val="FFC000"/>
              </a:solidFill>
              <a:latin typeface="Bangla" panose="03000603000000000000" pitchFamily="66" charset="0"/>
              <a:cs typeface="Bangla" panose="03000603000000000000" pitchFamily="66" charset="0"/>
            </a:endParaRPr>
          </a:p>
          <a:p>
            <a:r>
              <a:rPr lang="as-IN" dirty="0">
                <a:solidFill>
                  <a:schemeClr val="accent2">
                    <a:lumMod val="40000"/>
                    <a:lumOff val="60000"/>
                  </a:schemeClr>
                </a:solidFill>
                <a:latin typeface="Bangla" panose="03000603000000000000" pitchFamily="66" charset="0"/>
                <a:cs typeface="Bangla" panose="03000603000000000000" pitchFamily="66" charset="0"/>
              </a:rPr>
              <a:t>১। আয়াতে বলা হয়েছে যে, পূর্ববতী নবীগণের প্রতি যেমন আল্লাহর পক্ষ থেকে ওহী নাযিল হয়েছিল, মুহাম্মাদ সা এর প্রতিও তেমনি আল্লাহ্ তা'আলা ওহী নাযিল করেছেন। অতএব, পূর্ববর্তী নবীগণকে যারা মান্য করে, তারা মুহাম্মাদ সা-কেও মান্য করতে বাধ্য।</a:t>
            </a:r>
          </a:p>
          <a:p>
            <a:r>
              <a:rPr lang="as-IN" dirty="0">
                <a:solidFill>
                  <a:schemeClr val="accent2">
                    <a:lumMod val="40000"/>
                    <a:lumOff val="60000"/>
                  </a:schemeClr>
                </a:solidFill>
                <a:latin typeface="Bangla" panose="03000603000000000000" pitchFamily="66" charset="0"/>
                <a:cs typeface="Bangla" panose="03000603000000000000" pitchFamily="66" charset="0"/>
              </a:rPr>
              <a:t>এখানে পূর্ববর্তী নবীদের পরিচয় তুলে ধরেছেন-ওহী প্রেরণ শেষ নবী সা, নূহ ও তার পরবর্তী নবীগণের,আর ইবরাহীম, ইসমাঈল, ইসহাক, ইয়াকুব ও তার বংশধরগণ, ঈসা, আইউব, ইউনুস, হারূন ও সুলাইমানের নিকট করা হয়েছিলো এবং দাউদকে প্রদান করেছিলাম যাবূর।</a:t>
            </a:r>
          </a:p>
          <a:p>
            <a:r>
              <a:rPr lang="as-IN" dirty="0">
                <a:solidFill>
                  <a:schemeClr val="accent2">
                    <a:lumMod val="40000"/>
                    <a:lumOff val="60000"/>
                  </a:schemeClr>
                </a:solidFill>
                <a:latin typeface="Bangla" panose="03000603000000000000" pitchFamily="66" charset="0"/>
                <a:cs typeface="Bangla" panose="03000603000000000000" pitchFamily="66" charset="0"/>
              </a:rPr>
              <a:t>২। আল্লাহ কিছু নবী ও রাসূলদের পরিচয় জানিয়েছেন আবার অনেকের বিষয়ে জানান নি।</a:t>
            </a:r>
            <a:r>
              <a:rPr lang="en-US" dirty="0">
                <a:solidFill>
                  <a:schemeClr val="accent2">
                    <a:lumMod val="40000"/>
                    <a:lumOff val="60000"/>
                  </a:schemeClr>
                </a:solidFill>
                <a:latin typeface="Bangla" panose="03000603000000000000" pitchFamily="66" charset="0"/>
                <a:cs typeface="Bangla" panose="03000603000000000000" pitchFamily="66" charset="0"/>
              </a:rPr>
              <a:t> </a:t>
            </a:r>
            <a:r>
              <a:rPr lang="as-IN" dirty="0">
                <a:solidFill>
                  <a:schemeClr val="accent2">
                    <a:lumMod val="40000"/>
                    <a:lumOff val="60000"/>
                  </a:schemeClr>
                </a:solidFill>
                <a:latin typeface="Bangla" panose="03000603000000000000" pitchFamily="66" charset="0"/>
                <a:cs typeface="Bangla" panose="03000603000000000000" pitchFamily="66" charset="0"/>
              </a:rPr>
              <a:t>যে সকল নবী ও রসূলগণের নাম কুরআন কারীমে বর্ণিত হয়েছে ,তাঁদের সংখ্যা ২৪ অথবা ২৫ যথাঃ (১) আদম (আঃ) (২) ইদরীস (আঃ) (৩) নূহ (আঃ) (৪) হূদ (আঃ) (৫) সালেহ (আঃ) (৬) ইবরাহীম (আঃ) (৭) লূত (আঃ) (৮) ইসমাঈল (আঃ) (৯) ইসহাক (আঃ) (১০) ইয়াক্বূব (আঃ) (১১) ইউসুফ (আঃ) (১২) আইউব (আঃ) (১৩) শুআইব (আঃ) (১৪) মূসা (আঃ) (১৫) হারূন (আঃ) (১৬) ইউনুস (আঃ) (১৭) দাউদ (আঃ) (১৮) সুলাইমান (আঃ) (১৯) ইলয়্যাস (আঃ) (২০) আল-য়্যাসা’ (আঃ) (২১) যাকারিয়া (আঃ) (২২) ইয়াহইয়া (আঃ) (২৩) ঈসা (আঃ) (২৪) যুল কিফল (আঃ) (অধিকাংশ মুফাসসিরগণের নিকটে) (২৫) মুহাম্মাদ (সাঃ)</a:t>
            </a:r>
            <a:r>
              <a:rPr lang="en-US" dirty="0">
                <a:solidFill>
                  <a:schemeClr val="accent2">
                    <a:lumMod val="40000"/>
                    <a:lumOff val="60000"/>
                  </a:schemeClr>
                </a:solidFill>
                <a:latin typeface="Bangla" panose="03000603000000000000" pitchFamily="66" charset="0"/>
                <a:cs typeface="Bangla" panose="03000603000000000000" pitchFamily="66" charset="0"/>
              </a:rPr>
              <a:t>।</a:t>
            </a:r>
            <a:r>
              <a:rPr lang="as-IN" dirty="0">
                <a:solidFill>
                  <a:schemeClr val="accent2">
                    <a:lumMod val="40000"/>
                    <a:lumOff val="60000"/>
                  </a:schemeClr>
                </a:solidFill>
                <a:latin typeface="Bangla" panose="03000603000000000000" pitchFamily="66" charset="0"/>
                <a:cs typeface="Bangla" panose="03000603000000000000" pitchFamily="66" charset="0"/>
              </a:rPr>
              <a:t> রাসূল সা বলেছেনঃ আল্লাহ তা'আলা এক লাখ চব্বিশ হাজার নবী-রাসূল প্রেরণ করেছেন, যাদের মধ্যে স্বতন্ত্র শরীআতের অধিকারী রাসূলের সংখ্যা ছিল তিনশ’ তের জন। [সহীহ ইবন হিব্বানঃ ৩৬১]পথভ্রষ্ট লোকেরা যাতে এহেন অজুহাত পেশ করতে বা বাহানার আশ্রয় নিতে না পারে, তজ্জন্য আল্লাহ তা'আলা স্পষ্ট নিদর্শনসহ নবীগণকে প্রেরণ করেছেন এবং তারা সর্বস্ব উৎসর্গ করে সত্য পথ প্রদর্শন করেছেন।</a:t>
            </a:r>
          </a:p>
          <a:p>
            <a:r>
              <a:rPr lang="as-IN" dirty="0">
                <a:solidFill>
                  <a:schemeClr val="accent2">
                    <a:lumMod val="40000"/>
                    <a:lumOff val="60000"/>
                  </a:schemeClr>
                </a:solidFill>
                <a:latin typeface="Bangla" panose="03000603000000000000" pitchFamily="66" charset="0"/>
                <a:cs typeface="Bangla" panose="03000603000000000000" pitchFamily="66" charset="0"/>
              </a:rPr>
              <a:t>যদি আমি ওদেরকে তার পূর্বে শাস্তি দ্বারা ধ্বংস করতাম তাহলে ওরা বলত, হে আমাদের প্রতিপালক! তুমি আমাদের নিকট একজন রসূল প্রেরণ করলে না কেন? করলে আমরা লাঞ্ছিত ও অপমানিত হওয়ার পূর্বেই তোমার নিদর্শন মেনে নিতাম। (সূরা ত্বা-হা ১৩৪ আয়াত)</a:t>
            </a:r>
          </a:p>
          <a:p>
            <a:r>
              <a:rPr lang="as-IN" dirty="0">
                <a:solidFill>
                  <a:srgbClr val="FFFF00"/>
                </a:solidFill>
                <a:latin typeface="Bangla" panose="03000603000000000000" pitchFamily="66" charset="0"/>
                <a:cs typeface="Bangla" panose="03000603000000000000" pitchFamily="66" charset="0"/>
              </a:rPr>
              <a:t>৩। এ আয়াতে কুরআনের সত্যতার উপর সাক্ষাদানের পাশাপাশি কুরআন যার উপর নাযিল হয়েছে তার সত্যতার উপরও সাক্ষ্য প্রদান হয়ে গেছে। আল্লাহ ও ফেরেশতারা সাক্ষ্য দিচ্ছেন। আর সাক্ষী হিসাবে আল্লাহই যথেষ্ট। </a:t>
            </a:r>
            <a:r>
              <a:rPr lang="ar-AE" dirty="0">
                <a:solidFill>
                  <a:srgbClr val="FFFF00"/>
                </a:solidFill>
                <a:latin typeface="Bangla" panose="03000603000000000000" pitchFamily="66" charset="0"/>
              </a:rPr>
              <a:t>وَ کَفٰی بِاللّٰهِ شَهِیۡدًا</a:t>
            </a:r>
          </a:p>
          <a:p>
            <a:r>
              <a:rPr lang="as-IN" dirty="0">
                <a:solidFill>
                  <a:schemeClr val="accent2">
                    <a:lumMod val="40000"/>
                    <a:lumOff val="60000"/>
                  </a:schemeClr>
                </a:solidFill>
                <a:latin typeface="Bangla" panose="03000603000000000000" pitchFamily="66" charset="0"/>
                <a:cs typeface="Bangla" panose="03000603000000000000" pitchFamily="66" charset="0"/>
              </a:rPr>
              <a:t>৪। যারা অবিশ্বাস করেছে ও আল্লাহর পথে বাধা দিয়েছে, তারা ভীষণভাবে পথভ্রষ্ট। নিশ্চয় যারা কুফরী করেছে ও যুলুম করেছে আল্লাহ তাদেরকে ক্ষমা করবেন না এবং তাদেরকে কোন পথও দেখাবেন না, জাহান্নামের পথ ছাড়া; সেখানে তারা চিরস্থায়ী হবে এবং এটা আল্লাহর পক্ষে সহজ।</a:t>
            </a:r>
          </a:p>
          <a:p>
            <a:r>
              <a:rPr lang="as-IN" dirty="0">
                <a:solidFill>
                  <a:schemeClr val="accent2">
                    <a:lumMod val="40000"/>
                    <a:lumOff val="60000"/>
                  </a:schemeClr>
                </a:solidFill>
                <a:latin typeface="Bangla" panose="03000603000000000000" pitchFamily="66" charset="0"/>
                <a:cs typeface="Bangla" panose="03000603000000000000" pitchFamily="66" charset="0"/>
              </a:rPr>
              <a:t>৫। সকল সাধারন মানুষকেই আহবান করে আল্লাহ জানাচ্ছেন অবশ্যই রাসূল তোমাদের রবের কাছ থেকে সত্য নিয়ে এসেছেন সুতরাং তোমরা ঈমান আন, এটা তোমাদের জন্য কল্যাণকর, আর যদি তোমরা কুফরী কর তবে আসমানসমূহ ও যমীনে যা আছে সব আল্লাহরই এবং আল্লাহ্ সর্বজ্ঞ, প্রজ্ঞাময়।</a:t>
            </a:r>
          </a:p>
          <a:p>
            <a:r>
              <a:rPr lang="as-IN" sz="1600" dirty="0">
                <a:solidFill>
                  <a:srgbClr val="FFFF00"/>
                </a:solidFill>
                <a:latin typeface="Bangla" panose="03000603000000000000" pitchFamily="66" charset="0"/>
                <a:cs typeface="Bangla" panose="03000603000000000000" pitchFamily="66" charset="0"/>
              </a:rPr>
              <a:t>হাদীসে কুদসীতে বর্ণিত হয়েছে যে, আল্লাহ বলেন; হে আমার বান্দা সকল! তোমাদের আদি ও অন্ত সমস্ত মানুষ ও জ্বিন যদি একটি এমন মানুষের অন্তরের মত হয়ে যায়, যে তোমাদের মধ্যে সর্বাধিক আল্লাহ ভীরু, তাহলে তাতে আমার সাম্রাজ্যে কোন বৃদ্ধি লাভ হবে না। আর তোমাদের আদি ও অন্ত সমস্ত মানুষ ও জ্বিন যদি একটি এমন মানুষের অন্তরের মত হয়ে যায়, যে তোমাদের মধ্যে সব থেকে বড় অবাধ্য, তাহলে তাতে আমার সাম্রাজ্যে কোন হ্রাস বা ঘাটতি হবে না। হে আমার বান্দা সকল! তোমরা সকলেই যদি একটি ময়দানে একত্রিত হয়ে সম্মিলিতভাবে আমার নিকট চাও এবং প্রত্যেক মানুষকে যদি তার কামনা মোতাবেক দান করি, তাহলে তা আমার ভান্ডার ঐ পরিমাণ হ্রাস পাবে, একটি সূচ সাগরে ডুবানোর পর তার ডগায় লেগে যে পরিমাণ সাগরের পানি হ্রাস পায়। (সহীহ মুসলিমঃ</a:t>
            </a:r>
          </a:p>
        </p:txBody>
      </p:sp>
    </p:spTree>
    <p:extLst>
      <p:ext uri="{BB962C8B-B14F-4D97-AF65-F5344CB8AC3E}">
        <p14:creationId xmlns:p14="http://schemas.microsoft.com/office/powerpoint/2010/main" val="845705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212A32-7A63-457C-B375-AF87BACF8847}"/>
              </a:ext>
            </a:extLst>
          </p:cNvPr>
          <p:cNvSpPr txBox="1"/>
          <p:nvPr/>
        </p:nvSpPr>
        <p:spPr>
          <a:xfrm>
            <a:off x="1" y="0"/>
            <a:ext cx="12073630" cy="6006773"/>
          </a:xfrm>
          <a:prstGeom prst="rect">
            <a:avLst/>
          </a:prstGeom>
          <a:noFill/>
        </p:spPr>
        <p:txBody>
          <a:bodyPr wrap="square">
            <a:spAutoFit/>
          </a:bodyPr>
          <a:lstStyle/>
          <a:p>
            <a:pPr marL="0" marR="0" algn="ctr">
              <a:lnSpc>
                <a:spcPct val="90000"/>
              </a:lnSpc>
              <a:spcBef>
                <a:spcPts val="1000"/>
              </a:spcBef>
              <a:spcAft>
                <a:spcPts val="0"/>
              </a:spcAft>
            </a:pPr>
            <a:endParaRPr lang="en-US" sz="2000" kern="1200" dirty="0">
              <a:solidFill>
                <a:srgbClr val="7030A0"/>
              </a:solidFill>
              <a:effectLst/>
              <a:latin typeface="Bangla" panose="03000603000000000000" pitchFamily="66" charset="0"/>
              <a:ea typeface="Times New Roman" panose="02020603050405020304" pitchFamily="18" charset="0"/>
            </a:endParaRPr>
          </a:p>
          <a:p>
            <a:pPr marL="0" marR="0" algn="ctr">
              <a:lnSpc>
                <a:spcPct val="90000"/>
              </a:lnSpc>
              <a:spcBef>
                <a:spcPts val="1000"/>
              </a:spcBef>
              <a:spcAft>
                <a:spcPts val="0"/>
              </a:spcAft>
            </a:pPr>
            <a:r>
              <a:rPr lang="en-US" sz="2000" kern="1200" dirty="0" err="1">
                <a:solidFill>
                  <a:srgbClr val="7030A0"/>
                </a:solidFill>
                <a:effectLst/>
                <a:latin typeface="Bangla" panose="03000603000000000000" pitchFamily="66" charset="0"/>
                <a:ea typeface="Times New Roman" panose="02020603050405020304" pitchFamily="18" charset="0"/>
              </a:rPr>
              <a:t>আন</a:t>
            </a:r>
            <a:r>
              <a:rPr lang="en-US" sz="2000" kern="1200" dirty="0">
                <a:solidFill>
                  <a:srgbClr val="7030A0"/>
                </a:solidFill>
                <a:effectLst/>
                <a:latin typeface="Bangla" panose="03000603000000000000" pitchFamily="66" charset="0"/>
                <a:ea typeface="Times New Roman" panose="02020603050405020304" pitchFamily="18" charset="0"/>
              </a:rPr>
              <a:t> </a:t>
            </a:r>
            <a:r>
              <a:rPr lang="en-US" sz="2000" kern="1200" dirty="0" err="1">
                <a:solidFill>
                  <a:srgbClr val="7030A0"/>
                </a:solidFill>
                <a:effectLst/>
                <a:latin typeface="Bangla" panose="03000603000000000000" pitchFamily="66" charset="0"/>
                <a:ea typeface="Times New Roman" panose="02020603050405020304" pitchFamily="18" charset="0"/>
              </a:rPr>
              <a:t>নিসাঃ</a:t>
            </a:r>
            <a:r>
              <a:rPr lang="en-US" sz="2000" kern="1200" dirty="0">
                <a:solidFill>
                  <a:srgbClr val="7030A0"/>
                </a:solidFill>
                <a:effectLst/>
                <a:latin typeface="Bangla" panose="03000603000000000000" pitchFamily="66" charset="0"/>
                <a:ea typeface="Times New Roman" panose="02020603050405020304" pitchFamily="18" charset="0"/>
              </a:rPr>
              <a:t> ২৩তম </a:t>
            </a:r>
            <a:r>
              <a:rPr lang="en-US" sz="2000" kern="1200" dirty="0" err="1">
                <a:solidFill>
                  <a:srgbClr val="7030A0"/>
                </a:solidFill>
                <a:effectLst/>
                <a:latin typeface="Bangla" panose="03000603000000000000" pitchFamily="66" charset="0"/>
                <a:ea typeface="Times New Roman" panose="02020603050405020304" pitchFamily="18" charset="0"/>
              </a:rPr>
              <a:t>রুকু</a:t>
            </a:r>
            <a:r>
              <a:rPr lang="en-US" sz="2000" kern="1200" dirty="0">
                <a:solidFill>
                  <a:srgbClr val="7030A0"/>
                </a:solidFill>
                <a:effectLst/>
                <a:latin typeface="Bangla" panose="03000603000000000000" pitchFamily="66" charset="0"/>
                <a:ea typeface="Times New Roman" panose="02020603050405020304" pitchFamily="18" charset="0"/>
              </a:rPr>
              <a:t> (১৬৩-১৭১) </a:t>
            </a:r>
            <a:r>
              <a:rPr lang="en-US" sz="2000" kern="1200" dirty="0" err="1">
                <a:solidFill>
                  <a:srgbClr val="7030A0"/>
                </a:solidFill>
                <a:effectLst/>
                <a:latin typeface="Bangla" panose="03000603000000000000" pitchFamily="66" charset="0"/>
                <a:ea typeface="Times New Roman" panose="02020603050405020304" pitchFamily="18" charset="0"/>
              </a:rPr>
              <a:t>আয়াত</a:t>
            </a:r>
            <a:r>
              <a:rPr lang="en-US" sz="2000" kern="1200" dirty="0">
                <a:solidFill>
                  <a:srgbClr val="7030A0"/>
                </a:solidFill>
                <a:effectLst/>
                <a:latin typeface="Bangla" panose="03000603000000000000" pitchFamily="66" charset="0"/>
                <a:ea typeface="Times New Roman" panose="02020603050405020304" pitchFamily="18" charset="0"/>
              </a:rPr>
              <a:t> ২য় </a:t>
            </a:r>
            <a:r>
              <a:rPr lang="en-US" sz="2000" kern="1200" dirty="0" err="1">
                <a:solidFill>
                  <a:srgbClr val="7030A0"/>
                </a:solidFill>
                <a:effectLst/>
                <a:latin typeface="Bangla" panose="03000603000000000000" pitchFamily="66" charset="0"/>
                <a:ea typeface="Times New Roman" panose="02020603050405020304" pitchFamily="18" charset="0"/>
              </a:rPr>
              <a:t>স্লাইড</a:t>
            </a:r>
            <a:endParaRPr lang="en-US" sz="2000" dirty="0">
              <a:solidFill>
                <a:schemeClr val="accent3">
                  <a:lumMod val="60000"/>
                  <a:lumOff val="40000"/>
                </a:schemeClr>
              </a:solidFill>
              <a:latin typeface="Bangla" panose="03000603000000000000" pitchFamily="66" charset="0"/>
              <a:cs typeface="Bangla" panose="03000603000000000000" pitchFamily="66" charset="0"/>
            </a:endParaRPr>
          </a:p>
          <a:p>
            <a:endParaRPr lang="en-US" sz="2000" dirty="0">
              <a:solidFill>
                <a:schemeClr val="accent3">
                  <a:lumMod val="60000"/>
                  <a:lumOff val="40000"/>
                </a:schemeClr>
              </a:solidFill>
              <a:latin typeface="Bangla" panose="03000603000000000000" pitchFamily="66" charset="0"/>
              <a:cs typeface="Bangla" panose="03000603000000000000" pitchFamily="66" charset="0"/>
            </a:endParaRPr>
          </a:p>
          <a:p>
            <a:r>
              <a:rPr lang="as-IN" sz="2000" dirty="0">
                <a:solidFill>
                  <a:schemeClr val="accent3">
                    <a:lumMod val="60000"/>
                    <a:lumOff val="40000"/>
                  </a:schemeClr>
                </a:solidFill>
                <a:latin typeface="Bangla" panose="03000603000000000000" pitchFamily="66" charset="0"/>
                <a:cs typeface="Bangla" panose="03000603000000000000" pitchFamily="66" charset="0"/>
              </a:rPr>
              <a:t>৬। </a:t>
            </a:r>
            <a:r>
              <a:rPr lang="ar-AE" sz="2000" dirty="0">
                <a:solidFill>
                  <a:schemeClr val="accent3">
                    <a:lumMod val="60000"/>
                    <a:lumOff val="40000"/>
                  </a:schemeClr>
                </a:solidFill>
                <a:latin typeface="Bangla" panose="03000603000000000000" pitchFamily="66" charset="0"/>
              </a:rPr>
              <a:t>غُلُوْ (</a:t>
            </a:r>
            <a:r>
              <a:rPr lang="as-IN" sz="2000" dirty="0">
                <a:solidFill>
                  <a:schemeClr val="accent3">
                    <a:lumMod val="60000"/>
                    <a:lumOff val="40000"/>
                  </a:schemeClr>
                </a:solidFill>
                <a:latin typeface="Bangla" panose="03000603000000000000" pitchFamily="66" charset="0"/>
                <a:cs typeface="Bangla" panose="03000603000000000000" pitchFamily="66" charset="0"/>
              </a:rPr>
              <a:t>অতিরঞ্জন বা বাড়াবাড়ি) শব্দের তাৎপর্য হল, কোন বস্তুকে তার নির্ধারিত সীমা থেকে বাড়িয়ে দেওয়া।</a:t>
            </a:r>
          </a:p>
          <a:p>
            <a:r>
              <a:rPr lang="as-IN" sz="2000" dirty="0">
                <a:solidFill>
                  <a:schemeClr val="accent3">
                    <a:lumMod val="60000"/>
                    <a:lumOff val="40000"/>
                  </a:schemeClr>
                </a:solidFill>
                <a:latin typeface="Bangla" panose="03000603000000000000" pitchFamily="66" charset="0"/>
                <a:cs typeface="Bangla" panose="03000603000000000000" pitchFamily="66" charset="0"/>
              </a:rPr>
              <a:t>নাসারারা ঈসা 'আলাইহিস্ সালাম-কে ভক্তি-শ্রদ্ধা ও সম্মান প্রদর্শনের ব্যাপারে বাড়াবাড়ি করেছে। তাকে স্বয়ং আল্লাহ, আল্লাহর পুত্র অথবা তিনের এক আল্লাহ বানিয়ে দিয়েছে। অপরদিকে ইয়াহুদীরা তাকে অমান্য ও প্রত্যাখ্যান করার দিক দিয়ে বাড়াবাড়ি পথ অবলম্বন করেছে। তারা ঈসা আলাইহিস সালাম-কে আল্লাহর নবী হিসেবে স্বীকার করেনি। বরং তার মাতা মারইয়াম 'আ-এর উপর মারাত্মক অপবাদ আরোপ করেছে এবং তার নিন্দাবাদ করেছে। দ্বীনের ব্যাপারে বাড়াবড়ি ও সীমালংঘনের কারণে ইয়াহুদী ও নাসারাদের গোমরাহী ও ধ্বংস হওয়ার শোচনীয় পরিণতি বারবার প্রত্যক্ষ হয়েছে। তাই রাসূল সা তার প্রিয় উম্মতকে এ ব্যাপারে সংযত থাকার জন্য সতর্ক করেছেন।</a:t>
            </a:r>
            <a:endParaRPr lang="en-US" sz="2000" dirty="0">
              <a:solidFill>
                <a:schemeClr val="accent3">
                  <a:lumMod val="60000"/>
                  <a:lumOff val="40000"/>
                </a:schemeClr>
              </a:solidFill>
              <a:latin typeface="Bangla" panose="03000603000000000000" pitchFamily="66" charset="0"/>
              <a:cs typeface="Bangla" panose="03000603000000000000" pitchFamily="66" charset="0"/>
            </a:endParaRPr>
          </a:p>
          <a:p>
            <a:endParaRPr lang="as-IN" sz="2000" dirty="0">
              <a:solidFill>
                <a:schemeClr val="accent3">
                  <a:lumMod val="60000"/>
                  <a:lumOff val="40000"/>
                </a:schemeClr>
              </a:solidFill>
              <a:latin typeface="Bangla" panose="03000603000000000000" pitchFamily="66" charset="0"/>
              <a:cs typeface="Bangla" panose="03000603000000000000" pitchFamily="66" charset="0"/>
            </a:endParaRPr>
          </a:p>
          <a:p>
            <a:r>
              <a:rPr lang="as-IN" sz="2000" dirty="0">
                <a:solidFill>
                  <a:schemeClr val="accent3">
                    <a:lumMod val="60000"/>
                    <a:lumOff val="40000"/>
                  </a:schemeClr>
                </a:solidFill>
                <a:latin typeface="Bangla" panose="03000603000000000000" pitchFamily="66" charset="0"/>
                <a:cs typeface="Bangla" panose="03000603000000000000" pitchFamily="66" charset="0"/>
              </a:rPr>
              <a:t>খ্রিষ্টানরা বিভিন্ন ফির্কায় বিভক্ত ছিল। কোন ফির্কা ঈসা (আঃ)-কে স্বয়ং আল্লাহ বলে বিশ্বাস করে, কোন ফির্কা তাঁকে আল্লাহর অংশীদার মনে করে, আবার কোন ফির্কা তাঁকে আল্লাহর পুত্র মনে করে। তারপর যারা আল্লাহতে বিশ্বাসী, তারা ত্রিত্ববাদে বিশ্বাসী।</a:t>
            </a:r>
          </a:p>
          <a:p>
            <a:r>
              <a:rPr lang="as-IN" sz="2000" dirty="0">
                <a:solidFill>
                  <a:schemeClr val="accent3">
                    <a:lumMod val="60000"/>
                    <a:lumOff val="40000"/>
                  </a:schemeClr>
                </a:solidFill>
                <a:latin typeface="Bangla" panose="03000603000000000000" pitchFamily="66" charset="0"/>
                <a:cs typeface="Bangla" panose="03000603000000000000" pitchFamily="66" charset="0"/>
              </a:rPr>
              <a:t>রাসূল সা বলেছেন, “তোমরা আমার প্রশংসা করতে গিয়ে এমন অতিরঞ্জিত করো না, যেমন নাসারারা ঈসা ইবন মারইয়াম আ-এর ব্যাপারে করেছে। স্মরণ রাখবে যে, আমি আল্লাহর বান্দা। অতএব, আমাকে আল্লাহর বান্দা ও তার রাসূল বলবে।” [বুখারীঃ ৩৪৪৫]</a:t>
            </a:r>
            <a:endParaRPr lang="en-US" sz="2000" dirty="0">
              <a:solidFill>
                <a:schemeClr val="accent3">
                  <a:lumMod val="60000"/>
                  <a:lumOff val="40000"/>
                </a:schemeClr>
              </a:solidFill>
              <a:latin typeface="Bangla" panose="03000603000000000000" pitchFamily="66" charset="0"/>
              <a:cs typeface="Bangla" panose="03000603000000000000" pitchFamily="66" charset="0"/>
            </a:endParaRPr>
          </a:p>
          <a:p>
            <a:endParaRPr lang="as-IN" sz="2000" dirty="0">
              <a:solidFill>
                <a:schemeClr val="accent3">
                  <a:lumMod val="60000"/>
                  <a:lumOff val="40000"/>
                </a:schemeClr>
              </a:solidFill>
              <a:latin typeface="Bangla" panose="03000603000000000000" pitchFamily="66" charset="0"/>
              <a:cs typeface="Bangla" panose="03000603000000000000" pitchFamily="66" charset="0"/>
            </a:endParaRPr>
          </a:p>
          <a:p>
            <a:r>
              <a:rPr lang="as-IN" sz="2000" dirty="0">
                <a:solidFill>
                  <a:schemeClr val="accent3">
                    <a:lumMod val="60000"/>
                    <a:lumOff val="40000"/>
                  </a:schemeClr>
                </a:solidFill>
                <a:latin typeface="Bangla" panose="03000603000000000000" pitchFamily="66" charset="0"/>
                <a:cs typeface="Bangla" panose="03000603000000000000" pitchFamily="66" charset="0"/>
              </a:rPr>
              <a:t>ঈসা আ কে  </a:t>
            </a:r>
            <a:r>
              <a:rPr lang="ar-AE" sz="2000" dirty="0">
                <a:solidFill>
                  <a:schemeClr val="accent3">
                    <a:lumMod val="60000"/>
                    <a:lumOff val="40000"/>
                  </a:schemeClr>
                </a:solidFill>
                <a:latin typeface="Bangla" panose="03000603000000000000" pitchFamily="66" charset="0"/>
              </a:rPr>
              <a:t>كلمة الله (</a:t>
            </a:r>
            <a:r>
              <a:rPr lang="as-IN" sz="2000" dirty="0">
                <a:solidFill>
                  <a:schemeClr val="accent3">
                    <a:lumMod val="60000"/>
                    <a:lumOff val="40000"/>
                  </a:schemeClr>
                </a:solidFill>
                <a:latin typeface="Bangla" panose="03000603000000000000" pitchFamily="66" charset="0"/>
                <a:cs typeface="Bangla" panose="03000603000000000000" pitchFamily="66" charset="0"/>
              </a:rPr>
              <a:t>আল্লাহর বাণী বা শব্দ)এর ব্যাখ্যা হচ্ছে, </a:t>
            </a:r>
            <a:r>
              <a:rPr lang="ar-AE" sz="2000" dirty="0">
                <a:solidFill>
                  <a:schemeClr val="accent3">
                    <a:lumMod val="60000"/>
                    <a:lumOff val="40000"/>
                  </a:schemeClr>
                </a:solidFill>
                <a:latin typeface="Bangla" panose="03000603000000000000" pitchFamily="66" charset="0"/>
              </a:rPr>
              <a:t>كن (</a:t>
            </a:r>
            <a:r>
              <a:rPr lang="as-IN" sz="2000" dirty="0">
                <a:solidFill>
                  <a:schemeClr val="accent3">
                    <a:lumMod val="60000"/>
                    <a:lumOff val="40000"/>
                  </a:schemeClr>
                </a:solidFill>
                <a:latin typeface="Bangla" panose="03000603000000000000" pitchFamily="66" charset="0"/>
                <a:cs typeface="Bangla" panose="03000603000000000000" pitchFamily="66" charset="0"/>
              </a:rPr>
              <a:t>হও) শব্দ। যার দ্বারা আল্লাহর নির্দেশে বিনা পিতায় ঈসা (আঃ) জন্মলাভ করেন। মহান আল্লাহ এ শব্দটি জিবরীল (আঃ)-এর মাধ্যমে মারয়্যাম (‘আলাইহাস্ সালাম)এর কাছে পৌঁঁছে দিয়েছিলেন। </a:t>
            </a:r>
            <a:r>
              <a:rPr lang="ar-AE" sz="2000" dirty="0">
                <a:solidFill>
                  <a:schemeClr val="accent3">
                    <a:lumMod val="60000"/>
                    <a:lumOff val="40000"/>
                  </a:schemeClr>
                </a:solidFill>
                <a:latin typeface="Bangla" panose="03000603000000000000" pitchFamily="66" charset="0"/>
              </a:rPr>
              <a:t>روح الله </a:t>
            </a:r>
            <a:r>
              <a:rPr lang="as-IN" sz="2000" dirty="0">
                <a:solidFill>
                  <a:schemeClr val="accent3">
                    <a:lumMod val="60000"/>
                    <a:lumOff val="40000"/>
                  </a:schemeClr>
                </a:solidFill>
                <a:latin typeface="Bangla" panose="03000603000000000000" pitchFamily="66" charset="0"/>
                <a:cs typeface="Bangla" panose="03000603000000000000" pitchFamily="66" charset="0"/>
              </a:rPr>
              <a:t>এর অর্থ হচ্ছে, সেই ‘ফুঁক’ যা আল্লাহর নির্দেশে জিবরীল (আঃ)মারয়্যাম আ এর কাছে ফুঁকেছিলেন, সুতরাং ঈসা (আঃ) হচ্ছেন আল্লাহর কালেমা (বাণী); (তাফসীরে ইবনে কাসীর)</a:t>
            </a:r>
          </a:p>
          <a:p>
            <a:r>
              <a:rPr lang="as-IN" sz="2000" dirty="0">
                <a:solidFill>
                  <a:schemeClr val="accent3">
                    <a:lumMod val="60000"/>
                    <a:lumOff val="40000"/>
                  </a:schemeClr>
                </a:solidFill>
                <a:latin typeface="Bangla" panose="03000603000000000000" pitchFamily="66" charset="0"/>
                <a:cs typeface="Bangla" panose="03000603000000000000" pitchFamily="66" charset="0"/>
              </a:rPr>
              <a:t>আল্লাহর পরিচয়ঃ    কর্মবিধায়করূপে আল্লাহই যথেষ্ট (</a:t>
            </a:r>
            <a:r>
              <a:rPr lang="ar-AE" sz="2000" dirty="0">
                <a:solidFill>
                  <a:schemeClr val="accent3">
                    <a:lumMod val="60000"/>
                    <a:lumOff val="40000"/>
                  </a:schemeClr>
                </a:solidFill>
                <a:latin typeface="Bangla" panose="03000603000000000000" pitchFamily="66" charset="0"/>
              </a:rPr>
              <a:t>وَ کَفٰی بِاللّٰهِ وَکِیۡلًا)</a:t>
            </a:r>
          </a:p>
        </p:txBody>
      </p:sp>
    </p:spTree>
    <p:extLst>
      <p:ext uri="{BB962C8B-B14F-4D97-AF65-F5344CB8AC3E}">
        <p14:creationId xmlns:p14="http://schemas.microsoft.com/office/powerpoint/2010/main" val="183500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5231C5-2909-4074-A47E-CCEE546461C6}"/>
              </a:ext>
            </a:extLst>
          </p:cNvPr>
          <p:cNvSpPr txBox="1"/>
          <p:nvPr/>
        </p:nvSpPr>
        <p:spPr>
          <a:xfrm>
            <a:off x="142043" y="133164"/>
            <a:ext cx="11931588" cy="6463308"/>
          </a:xfrm>
          <a:prstGeom prst="rect">
            <a:avLst/>
          </a:prstGeom>
          <a:noFill/>
        </p:spPr>
        <p:txBody>
          <a:bodyPr wrap="square">
            <a:spAutoFit/>
          </a:bodyPr>
          <a:lstStyle/>
          <a:p>
            <a:pPr algn="ctr"/>
            <a:r>
              <a:rPr lang="as-IN" sz="2000" dirty="0">
                <a:solidFill>
                  <a:schemeClr val="accent5">
                    <a:lumMod val="40000"/>
                    <a:lumOff val="60000"/>
                  </a:schemeClr>
                </a:solidFill>
                <a:latin typeface="Bangla" panose="03000603000000000000" pitchFamily="66" charset="0"/>
                <a:cs typeface="Bangla" panose="03000603000000000000" pitchFamily="66" charset="0"/>
              </a:rPr>
              <a:t>আন নিসাঃ ২৪তম রুকু (১৭২-১৭৬) আয়াত</a:t>
            </a:r>
            <a:r>
              <a:rPr lang="en-US" sz="2000" dirty="0">
                <a:solidFill>
                  <a:schemeClr val="accent5">
                    <a:lumMod val="40000"/>
                    <a:lumOff val="60000"/>
                  </a:schemeClr>
                </a:solidFill>
                <a:latin typeface="Bangla" panose="03000603000000000000" pitchFamily="66" charset="0"/>
                <a:cs typeface="Bangla" panose="03000603000000000000" pitchFamily="66" charset="0"/>
              </a:rPr>
              <a:t> </a:t>
            </a:r>
            <a:r>
              <a:rPr lang="en-US" sz="2000" dirty="0" err="1">
                <a:solidFill>
                  <a:schemeClr val="accent5">
                    <a:lumMod val="40000"/>
                    <a:lumOff val="60000"/>
                  </a:schemeClr>
                </a:solidFill>
                <a:latin typeface="Bangla" panose="03000603000000000000" pitchFamily="66" charset="0"/>
                <a:cs typeface="Bangla" panose="03000603000000000000" pitchFamily="66" charset="0"/>
              </a:rPr>
              <a:t>সর্বশেষ</a:t>
            </a:r>
            <a:r>
              <a:rPr lang="en-US" sz="2000" dirty="0">
                <a:solidFill>
                  <a:schemeClr val="accent5">
                    <a:lumMod val="40000"/>
                    <a:lumOff val="60000"/>
                  </a:schemeClr>
                </a:solidFill>
                <a:latin typeface="Bangla" panose="03000603000000000000" pitchFamily="66" charset="0"/>
                <a:cs typeface="Bangla" panose="03000603000000000000" pitchFamily="66" charset="0"/>
              </a:rPr>
              <a:t> </a:t>
            </a:r>
            <a:r>
              <a:rPr lang="en-US" sz="2000" dirty="0" err="1">
                <a:solidFill>
                  <a:schemeClr val="accent5">
                    <a:lumMod val="40000"/>
                    <a:lumOff val="60000"/>
                  </a:schemeClr>
                </a:solidFill>
                <a:latin typeface="Bangla" panose="03000603000000000000" pitchFamily="66" charset="0"/>
                <a:cs typeface="Bangla" panose="03000603000000000000" pitchFamily="66" charset="0"/>
              </a:rPr>
              <a:t>রুকু</a:t>
            </a:r>
            <a:endParaRPr lang="as-IN" sz="2000" dirty="0">
              <a:solidFill>
                <a:schemeClr val="accent5">
                  <a:lumMod val="40000"/>
                  <a:lumOff val="60000"/>
                </a:schemeClr>
              </a:solidFill>
              <a:latin typeface="Bangla" panose="03000603000000000000" pitchFamily="66" charset="0"/>
              <a:cs typeface="Bangla" panose="03000603000000000000" pitchFamily="66" charset="0"/>
            </a:endParaRPr>
          </a:p>
          <a:p>
            <a:r>
              <a:rPr lang="as-IN" dirty="0">
                <a:solidFill>
                  <a:schemeClr val="accent1">
                    <a:lumMod val="60000"/>
                    <a:lumOff val="40000"/>
                  </a:schemeClr>
                </a:solidFill>
                <a:latin typeface="Bangla" panose="03000603000000000000" pitchFamily="66" charset="0"/>
                <a:cs typeface="Bangla" panose="03000603000000000000" pitchFamily="66" charset="0"/>
              </a:rPr>
              <a:t>১। ঈসা আ স্বয়ং এবং আল্লাহ তা'আলার নৈকট্য লাভকারী ফিরিশতাগণ কখনো আল্লাহর বান্দারূপে পরিচিত হতে লজ্জা বা অপমান বোধ করেন না। কারণ, আল্লাহর দাসত্ব ও গোলামী করা, তার ইবাদাত-বন্দেগী করা, আদেশ-নিষেধ পালন করা অতি মর্যাদা, গৌরব ও সৌভাগ্যের বিষয়। আল্লাহ জানাচ্ছেন- যারা তাঁর দাসত্ব (ইবাদত) করতে উন্নাসিকতা প্রদর্শন করে ও অহংকার করে, তিনি তাদের সকলকে অচিরেই তাঁর নিকট একত্র করবেন। তাদেরকে কষ্টদায়ক শাস্তি দেবেন। আর আল্লাহ্‌ ছাড়া তাদের জন্য তারা কোন অভিভাবক ও সহায় পাবে না।</a:t>
            </a:r>
          </a:p>
          <a:p>
            <a:r>
              <a:rPr lang="as-IN" dirty="0">
                <a:solidFill>
                  <a:schemeClr val="accent1">
                    <a:lumMod val="60000"/>
                    <a:lumOff val="40000"/>
                  </a:schemeClr>
                </a:solidFill>
                <a:latin typeface="Bangla" panose="03000603000000000000" pitchFamily="66" charset="0"/>
                <a:cs typeface="Bangla" panose="03000603000000000000" pitchFamily="66" charset="0"/>
              </a:rPr>
              <a:t>২। যারা ঈমান এনেছে এবং সৎকাজ করেছে, তিনি তাদেরকে পূর্ণ করে দিবেন তাদের পুরস্কার এবং নিজ অনুগ্রহে আরো বেশী দেবেন</a:t>
            </a:r>
          </a:p>
          <a:p>
            <a:r>
              <a:rPr lang="as-IN" dirty="0">
                <a:solidFill>
                  <a:schemeClr val="accent1">
                    <a:lumMod val="60000"/>
                    <a:lumOff val="40000"/>
                  </a:schemeClr>
                </a:solidFill>
                <a:latin typeface="Bangla" panose="03000603000000000000" pitchFamily="66" charset="0"/>
                <a:cs typeface="Bangla" panose="03000603000000000000" pitchFamily="66" charset="0"/>
              </a:rPr>
              <a:t>৩। </a:t>
            </a:r>
            <a:r>
              <a:rPr lang="ar-AE" dirty="0">
                <a:solidFill>
                  <a:schemeClr val="accent1">
                    <a:lumMod val="60000"/>
                    <a:lumOff val="40000"/>
                  </a:schemeClr>
                </a:solidFill>
                <a:latin typeface="Bangla" panose="03000603000000000000" pitchFamily="66" charset="0"/>
              </a:rPr>
              <a:t>برهان </a:t>
            </a:r>
            <a:r>
              <a:rPr lang="as-IN" dirty="0">
                <a:solidFill>
                  <a:schemeClr val="accent1">
                    <a:lumMod val="60000"/>
                    <a:lumOff val="40000"/>
                  </a:schemeClr>
                </a:solidFill>
                <a:latin typeface="Bangla" panose="03000603000000000000" pitchFamily="66" charset="0"/>
                <a:cs typeface="Bangla" panose="03000603000000000000" pitchFamily="66" charset="0"/>
              </a:rPr>
              <a:t>বলা হয় এমন অকাট্য ও স্পষ্ট প্রমাণকে যার পর আর কোন আপত্তি থাকার অবকাশ নেই এবং এমন অকাট্য প্রমাণ যার দ্বারা সন্দেহ নিরসন হয়। অকাট্য দলীল-প্রমাণ</a:t>
            </a:r>
            <a:r>
              <a:rPr lang="en-US" dirty="0">
                <a:solidFill>
                  <a:schemeClr val="accent1">
                    <a:lumMod val="60000"/>
                    <a:lumOff val="40000"/>
                  </a:schemeClr>
                </a:solidFill>
                <a:latin typeface="Bangla" panose="03000603000000000000" pitchFamily="66" charset="0"/>
                <a:cs typeface="Bangla" panose="03000603000000000000" pitchFamily="66" charset="0"/>
              </a:rPr>
              <a:t>।</a:t>
            </a:r>
            <a:endParaRPr lang="as-IN" dirty="0">
              <a:solidFill>
                <a:schemeClr val="accent1">
                  <a:lumMod val="60000"/>
                  <a:lumOff val="40000"/>
                </a:schemeClr>
              </a:solidFill>
              <a:latin typeface="Bangla" panose="03000603000000000000" pitchFamily="66" charset="0"/>
              <a:cs typeface="Bangla" panose="03000603000000000000" pitchFamily="66" charset="0"/>
            </a:endParaRPr>
          </a:p>
          <a:p>
            <a:r>
              <a:rPr lang="as-IN" dirty="0">
                <a:solidFill>
                  <a:schemeClr val="accent1">
                    <a:lumMod val="60000"/>
                    <a:lumOff val="40000"/>
                  </a:schemeClr>
                </a:solidFill>
                <a:latin typeface="Bangla" panose="03000603000000000000" pitchFamily="66" charset="0"/>
                <a:cs typeface="Bangla" panose="03000603000000000000" pitchFamily="66" charset="0"/>
              </a:rPr>
              <a:t>আব্দুল্লাহ ইবন আব্বাস রা বলেন, রাসূল সা এর মহান ব্যক্তিত্বের জন্য ‘বুরহান’ শব্দ প্রয়োগ করার তাৎপর্য, তার বরকতময় সত্তা, অনুপম চরিত্র মাধুর্য, অপূর্ব মু'জিযাসমূহ, তার প্রতি বিস্ময়কর কিতাব আল-কুরআন নাযিল হওয়া ইত্যাদি তার রেসালাতের অকাট্য দলীল ও প্রকৃষ্ট প্রমাণ। যার পরে আর কোন সাক্ষ্য প্রমাণের আবশ্যক হয় না। অতএব, তার মহান ব্যক্তিত্বই তার সত্যতার অকাট্য প্রমাণ।</a:t>
            </a:r>
          </a:p>
          <a:p>
            <a:r>
              <a:rPr lang="as-IN" dirty="0">
                <a:solidFill>
                  <a:schemeClr val="accent1">
                    <a:lumMod val="60000"/>
                    <a:lumOff val="40000"/>
                  </a:schemeClr>
                </a:solidFill>
                <a:latin typeface="Bangla" panose="03000603000000000000" pitchFamily="66" charset="0"/>
                <a:cs typeface="Bangla" panose="03000603000000000000" pitchFamily="66" charset="0"/>
              </a:rPr>
              <a:t>আয়াতে </a:t>
            </a:r>
            <a:r>
              <a:rPr lang="ar-AE" dirty="0">
                <a:solidFill>
                  <a:schemeClr val="accent1">
                    <a:lumMod val="60000"/>
                    <a:lumOff val="40000"/>
                  </a:schemeClr>
                </a:solidFill>
                <a:latin typeface="Bangla" panose="03000603000000000000" pitchFamily="66" charset="0"/>
              </a:rPr>
              <a:t>نور (</a:t>
            </a:r>
            <a:r>
              <a:rPr lang="as-IN" dirty="0">
                <a:solidFill>
                  <a:schemeClr val="accent1">
                    <a:lumMod val="60000"/>
                    <a:lumOff val="40000"/>
                  </a:schemeClr>
                </a:solidFill>
                <a:latin typeface="Bangla" panose="03000603000000000000" pitchFamily="66" charset="0"/>
                <a:cs typeface="Bangla" panose="03000603000000000000" pitchFamily="66" charset="0"/>
              </a:rPr>
              <a:t>নূর) শব্দ দ্বারা কুরআন মাজীদকে বোঝানো হয়েছে। যেমন, সূরা আল-মায়েদার ১৫ নং আয়াতে বলা হয়েছে, (</a:t>
            </a:r>
            <a:r>
              <a:rPr lang="ar-AE" dirty="0">
                <a:solidFill>
                  <a:schemeClr val="accent1">
                    <a:lumMod val="60000"/>
                    <a:lumOff val="40000"/>
                  </a:schemeClr>
                </a:solidFill>
                <a:latin typeface="Bangla" panose="03000603000000000000" pitchFamily="66" charset="0"/>
              </a:rPr>
              <a:t>قَدْ جَاءَكُمْ مِنَ اللَّهِ نُورٌ وَكِتَابٌ مُبِينٌ) </a:t>
            </a:r>
            <a:r>
              <a:rPr lang="as-IN" dirty="0">
                <a:solidFill>
                  <a:schemeClr val="accent1">
                    <a:lumMod val="60000"/>
                    <a:lumOff val="40000"/>
                  </a:schemeClr>
                </a:solidFill>
                <a:latin typeface="Bangla" panose="03000603000000000000" pitchFamily="66" charset="0"/>
                <a:cs typeface="Bangla" panose="03000603000000000000" pitchFamily="66" charset="0"/>
              </a:rPr>
              <a:t>অর্থাৎ তোমাদের কাছে আল্লাহ্ তা'আলার পক্ষ থেকে এক উজ্জ্বল আলো তথা এক প্রকৃষ্ট কিতাব অর্থাৎ আল-কুরআন এসেছে। আবার নুর অর্থ রাসূল সা এবং আল-কুরআনও হতে পারে। তখন এর অর্থ হবে, হেদায়াতের নূর।</a:t>
            </a:r>
          </a:p>
          <a:p>
            <a:r>
              <a:rPr lang="as-IN" dirty="0">
                <a:solidFill>
                  <a:schemeClr val="accent1">
                    <a:lumMod val="60000"/>
                    <a:lumOff val="40000"/>
                  </a:schemeClr>
                </a:solidFill>
                <a:latin typeface="Bangla" panose="03000603000000000000" pitchFamily="66" charset="0"/>
                <a:cs typeface="Bangla" panose="03000603000000000000" pitchFamily="66" charset="0"/>
              </a:rPr>
              <a:t>৪। যারা আল্লাহতে ঈমান এনে তাকে দৃঢ়ভাবে অবলম্বন করেছে তাদেরকে আল্লাহ অবশ্যই তাঁর দয়া ও অনুগ্রহের মধ্যে দাখিল করবেন এবং সরল পথে তার দিকে পরিচালিত করবেন।</a:t>
            </a:r>
          </a:p>
          <a:p>
            <a:r>
              <a:rPr lang="as-IN" dirty="0">
                <a:solidFill>
                  <a:schemeClr val="accent1">
                    <a:lumMod val="60000"/>
                    <a:lumOff val="40000"/>
                  </a:schemeClr>
                </a:solidFill>
                <a:latin typeface="Bangla" panose="03000603000000000000" pitchFamily="66" charset="0"/>
                <a:cs typeface="Bangla" panose="03000603000000000000" pitchFamily="66" charset="0"/>
              </a:rPr>
              <a:t>৫। জাবের ইবন আবদুল্লাহ বলেন, আমি অসুস্থ হলে রাসূলুল্লাহ সা ওয়া সাল্লাম আমাকে দেখতে আসলেন। তিনি অজু করে আমার উপর পানি ছিটিয়ে দিলে আমার হুশ আসে। অতঃপর আমি বললাম, হে আল্লাহর রাসূল! মীরাস কারা পাবে? আমার তো ‘কালালাহ’ ছাড়া আর কোন ওয়ারিশ নেই। তখন ফারায়েযের আয়াত নাযিল হয়। [বুখারী: ১৯৪; মুসলিম: ১৬১৬]</a:t>
            </a:r>
          </a:p>
          <a:p>
            <a:r>
              <a:rPr lang="as-IN" dirty="0">
                <a:solidFill>
                  <a:schemeClr val="accent1">
                    <a:lumMod val="60000"/>
                    <a:lumOff val="40000"/>
                  </a:schemeClr>
                </a:solidFill>
                <a:latin typeface="Bangla" panose="03000603000000000000" pitchFamily="66" charset="0"/>
                <a:cs typeface="Bangla" panose="03000603000000000000" pitchFamily="66" charset="0"/>
              </a:rPr>
              <a:t>(কালালা) পিতা-মাতাহীন নিঃসন্তান ব্যক্তি সম্বন্ধে আল্লাহ ব্যবস্থা জানাচ্ছেন, তোমরা পথভ্রষ্ট হবে এ আশংকায় আল্লাহ্‌ তোমাদেরকে পরিষ্কারভাবে জানাচ্ছেন এবং আল্লাহ্‌ সবকিছু সম্পর্কে সবিশেষ অবগত।</a:t>
            </a:r>
          </a:p>
          <a:p>
            <a:r>
              <a:rPr lang="as-IN" dirty="0">
                <a:solidFill>
                  <a:schemeClr val="accent1">
                    <a:lumMod val="60000"/>
                    <a:lumOff val="40000"/>
                  </a:schemeClr>
                </a:solidFill>
                <a:latin typeface="Bangla" panose="03000603000000000000" pitchFamily="66" charset="0"/>
                <a:cs typeface="Bangla" panose="03000603000000000000" pitchFamily="66" charset="0"/>
              </a:rPr>
              <a:t>যদি ‘কালালাহ’ ব্যক্তির দুই অথবা দুই-এর অধিক বোন থাকে, তাহলে তারা সমস্ত মালের দুই তৃতীয়াংশের উত্তরাধিকারিণী হবে। কালালাহ’ ব্যক্তির ওয়ারিসগণ যদি পুরুষ ও মহিলা উভয়ই হয়, তাহলে সে ক্ষেত্রে ‘এক পুরুষের অংশ দুই নারীর অংশের সমান’ নিয়ম অনুযায়ী সম্পদ বণ্টন হবে। </a:t>
            </a:r>
          </a:p>
        </p:txBody>
      </p:sp>
    </p:spTree>
    <p:extLst>
      <p:ext uri="{BB962C8B-B14F-4D97-AF65-F5344CB8AC3E}">
        <p14:creationId xmlns:p14="http://schemas.microsoft.com/office/powerpoint/2010/main" val="93767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2E5DF58-5CFD-4D62-AC3A-9EA04E1AF2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light&#10;&#10;Description automatically generated">
            <a:extLst>
              <a:ext uri="{FF2B5EF4-FFF2-40B4-BE49-F238E27FC236}">
                <a16:creationId xmlns:a16="http://schemas.microsoft.com/office/drawing/2014/main" id="{371028FE-B1EE-4950-9160-AA7521A4BE92}"/>
              </a:ext>
            </a:extLst>
          </p:cNvPr>
          <p:cNvPicPr>
            <a:picLocks noChangeAspect="1"/>
          </p:cNvPicPr>
          <p:nvPr/>
        </p:nvPicPr>
        <p:blipFill rotWithShape="1">
          <a:blip r:embed="rId2">
            <a:extLst>
              <a:ext uri="{28A0092B-C50C-407E-A947-70E740481C1C}">
                <a14:useLocalDpi xmlns:a14="http://schemas.microsoft.com/office/drawing/2010/main" val="0"/>
              </a:ext>
            </a:extLst>
          </a:blip>
          <a:srcRect t="16409" b="8591"/>
          <a:stretch/>
        </p:blipFill>
        <p:spPr>
          <a:xfrm>
            <a:off x="20" y="10"/>
            <a:ext cx="12191979" cy="6857989"/>
          </a:xfrm>
          <a:prstGeom prst="rect">
            <a:avLst/>
          </a:prstGeom>
        </p:spPr>
      </p:pic>
      <p:sp useBgFill="1">
        <p:nvSpPr>
          <p:cNvPr id="12" name="Freeform: Shape 11">
            <a:extLst>
              <a:ext uri="{FF2B5EF4-FFF2-40B4-BE49-F238E27FC236}">
                <a16:creationId xmlns:a16="http://schemas.microsoft.com/office/drawing/2014/main" id="{8064D39A-E0A4-461B-A8D2-9C3AE870CE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7089" y="1498601"/>
            <a:ext cx="5260975" cy="4707593"/>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4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4 w 5260975"/>
              <a:gd name="connsiteY10" fmla="*/ 3775382 h 4707593"/>
              <a:gd name="connsiteX11" fmla="*/ 4897844 w 5260975"/>
              <a:gd name="connsiteY11" fmla="*/ 3792472 h 4707593"/>
              <a:gd name="connsiteX12" fmla="*/ 4870767 w 5260975"/>
              <a:gd name="connsiteY12" fmla="*/ 3811388 h 4707593"/>
              <a:gd name="connsiteX13" fmla="*/ 4847917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50 w 5260975"/>
              <a:gd name="connsiteY22" fmla="*/ 4089832 h 4707593"/>
              <a:gd name="connsiteX23" fmla="*/ 4468944 w 5260975"/>
              <a:gd name="connsiteY23" fmla="*/ 4113356 h 4707593"/>
              <a:gd name="connsiteX24" fmla="*/ 4452623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4"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4" y="3748498"/>
                  <a:pt x="4977440" y="3752627"/>
                </a:cubicBezTo>
                <a:cubicBezTo>
                  <a:pt x="4964094" y="3761268"/>
                  <a:pt x="4949500" y="3768277"/>
                  <a:pt x="4935194" y="3775382"/>
                </a:cubicBezTo>
                <a:cubicBezTo>
                  <a:pt x="4922903" y="3781431"/>
                  <a:pt x="4909846" y="3785943"/>
                  <a:pt x="4897844" y="3792472"/>
                </a:cubicBezTo>
                <a:cubicBezTo>
                  <a:pt x="4888243" y="3797658"/>
                  <a:pt x="4879697" y="3804859"/>
                  <a:pt x="4870767" y="3811388"/>
                </a:cubicBezTo>
                <a:cubicBezTo>
                  <a:pt x="4862990" y="3817052"/>
                  <a:pt x="4854445" y="3821949"/>
                  <a:pt x="4847917"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2" y="4077254"/>
                  <a:pt x="4512727" y="4081479"/>
                  <a:pt x="4502550" y="4089832"/>
                </a:cubicBezTo>
                <a:cubicBezTo>
                  <a:pt x="4491987" y="4098473"/>
                  <a:pt x="4479986" y="4105290"/>
                  <a:pt x="4468944" y="4113356"/>
                </a:cubicBezTo>
                <a:cubicBezTo>
                  <a:pt x="4463087" y="4117676"/>
                  <a:pt x="4458286" y="4123341"/>
                  <a:pt x="4452623"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FF162342-17DE-4032-899E-1BD31BD3DB7C}"/>
              </a:ext>
            </a:extLst>
          </p:cNvPr>
          <p:cNvSpPr txBox="1"/>
          <p:nvPr/>
        </p:nvSpPr>
        <p:spPr>
          <a:xfrm>
            <a:off x="1970842" y="4627687"/>
            <a:ext cx="3256534" cy="1704143"/>
          </a:xfrm>
          <a:prstGeom prst="rect">
            <a:avLst/>
          </a:prstGeom>
        </p:spPr>
        <p:txBody>
          <a:bodyPr vert="horz" lIns="91440" tIns="45720" rIns="91440" bIns="45720" rtlCol="0">
            <a:normAutofit/>
          </a:bodyPr>
          <a:lstStyle/>
          <a:p>
            <a:pPr>
              <a:lnSpc>
                <a:spcPct val="90000"/>
              </a:lnSpc>
              <a:spcAft>
                <a:spcPts val="600"/>
              </a:spcAft>
            </a:pPr>
            <a:r>
              <a:rPr lang="en-US" sz="4400" dirty="0" err="1">
                <a:solidFill>
                  <a:schemeClr val="accent4"/>
                </a:solidFill>
                <a:latin typeface="Bangla" panose="03000603000000000000" pitchFamily="66" charset="0"/>
                <a:cs typeface="Bangla" panose="03000603000000000000" pitchFamily="66" charset="0"/>
              </a:rPr>
              <a:t>সূরা</a:t>
            </a:r>
            <a:r>
              <a:rPr lang="en-US" sz="4400" dirty="0">
                <a:solidFill>
                  <a:schemeClr val="accent4"/>
                </a:solidFill>
                <a:latin typeface="Bangla" panose="03000603000000000000" pitchFamily="66" charset="0"/>
                <a:cs typeface="Bangla" panose="03000603000000000000" pitchFamily="66" charset="0"/>
              </a:rPr>
              <a:t> </a:t>
            </a:r>
            <a:r>
              <a:rPr lang="en-US" sz="4400" dirty="0" err="1">
                <a:solidFill>
                  <a:schemeClr val="accent4"/>
                </a:solidFill>
                <a:latin typeface="Bangla" panose="03000603000000000000" pitchFamily="66" charset="0"/>
                <a:cs typeface="Bangla" panose="03000603000000000000" pitchFamily="66" charset="0"/>
              </a:rPr>
              <a:t>নিসা</a:t>
            </a:r>
            <a:r>
              <a:rPr lang="en-US" sz="4400" dirty="0">
                <a:solidFill>
                  <a:schemeClr val="accent4"/>
                </a:solidFill>
                <a:latin typeface="Bangla" panose="03000603000000000000" pitchFamily="66" charset="0"/>
                <a:cs typeface="Bangla" panose="03000603000000000000" pitchFamily="66" charset="0"/>
              </a:rPr>
              <a:t> </a:t>
            </a:r>
            <a:r>
              <a:rPr lang="en-US" sz="4400" dirty="0" err="1">
                <a:solidFill>
                  <a:schemeClr val="accent4"/>
                </a:solidFill>
                <a:latin typeface="Bangla" panose="03000603000000000000" pitchFamily="66" charset="0"/>
                <a:cs typeface="Bangla" panose="03000603000000000000" pitchFamily="66" charset="0"/>
              </a:rPr>
              <a:t>সমাপ্ত</a:t>
            </a:r>
            <a:r>
              <a:rPr lang="en-US" sz="4400" dirty="0">
                <a:solidFill>
                  <a:schemeClr val="accent4"/>
                </a:solidFill>
                <a:latin typeface="Bangla" panose="03000603000000000000" pitchFamily="66" charset="0"/>
                <a:cs typeface="Bangla" panose="03000603000000000000" pitchFamily="66" charset="0"/>
              </a:rPr>
              <a:t>।</a:t>
            </a:r>
          </a:p>
        </p:txBody>
      </p:sp>
      <p:pic>
        <p:nvPicPr>
          <p:cNvPr id="7" name="Picture 6" descr="Text, whiteboard&#10;&#10;Description automatically generated">
            <a:extLst>
              <a:ext uri="{FF2B5EF4-FFF2-40B4-BE49-F238E27FC236}">
                <a16:creationId xmlns:a16="http://schemas.microsoft.com/office/drawing/2014/main" id="{B0571A01-7EAA-4CD7-9AA6-90B35E246B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4963" y="2286831"/>
            <a:ext cx="3705225" cy="1228725"/>
          </a:xfrm>
          <a:prstGeom prst="rect">
            <a:avLst/>
          </a:prstGeom>
        </p:spPr>
      </p:pic>
    </p:spTree>
    <p:extLst>
      <p:ext uri="{BB962C8B-B14F-4D97-AF65-F5344CB8AC3E}">
        <p14:creationId xmlns:p14="http://schemas.microsoft.com/office/powerpoint/2010/main" val="4044806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0BB07B4-8756-4AE5-A848-6EA4FA2ED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light&#10;&#10;Description automatically generated">
            <a:extLst>
              <a:ext uri="{FF2B5EF4-FFF2-40B4-BE49-F238E27FC236}">
                <a16:creationId xmlns:a16="http://schemas.microsoft.com/office/drawing/2014/main" id="{0628C864-7549-4E7D-BEC7-C8BE87EBBA1E}"/>
              </a:ext>
            </a:extLst>
          </p:cNvPr>
          <p:cNvPicPr>
            <a:picLocks noChangeAspect="1"/>
          </p:cNvPicPr>
          <p:nvPr/>
        </p:nvPicPr>
        <p:blipFill rotWithShape="1">
          <a:blip r:embed="rId2">
            <a:extLst>
              <a:ext uri="{28A0092B-C50C-407E-A947-70E740481C1C}">
                <a14:useLocalDpi xmlns:a14="http://schemas.microsoft.com/office/drawing/2010/main" val="0"/>
              </a:ext>
            </a:extLst>
          </a:blip>
          <a:srcRect t="16409" b="8591"/>
          <a:stretch/>
        </p:blipFill>
        <p:spPr>
          <a:xfrm>
            <a:off x="20" y="10"/>
            <a:ext cx="12191980" cy="6857990"/>
          </a:xfrm>
          <a:prstGeom prst="rect">
            <a:avLst/>
          </a:prstGeom>
        </p:spPr>
      </p:pic>
      <p:sp>
        <p:nvSpPr>
          <p:cNvPr id="12" name="Freeform: Shape 11">
            <a:extLst>
              <a:ext uri="{FF2B5EF4-FFF2-40B4-BE49-F238E27FC236}">
                <a16:creationId xmlns:a16="http://schemas.microsoft.com/office/drawing/2014/main" id="{B9AA136B-8967-470E-B8F4-1E3FE9CDB8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016251" y="3016250"/>
            <a:ext cx="6858000" cy="825498"/>
          </a:xfrm>
          <a:custGeom>
            <a:avLst/>
            <a:gdLst>
              <a:gd name="connsiteX0" fmla="*/ 6742558 w 6858000"/>
              <a:gd name="connsiteY0" fmla="*/ 499736 h 825498"/>
              <a:gd name="connsiteX1" fmla="*/ 6812057 w 6858000"/>
              <a:gd name="connsiteY1" fmla="*/ 519211 h 825498"/>
              <a:gd name="connsiteX2" fmla="*/ 6776799 w 6858000"/>
              <a:gd name="connsiteY2" fmla="*/ 514438 h 825498"/>
              <a:gd name="connsiteX3" fmla="*/ 6625227 w 6858000"/>
              <a:gd name="connsiteY3" fmla="*/ 507591 h 825498"/>
              <a:gd name="connsiteX4" fmla="*/ 6662536 w 6858000"/>
              <a:gd name="connsiteY4" fmla="*/ 500498 h 825498"/>
              <a:gd name="connsiteX5" fmla="*/ 6645552 w 6858000"/>
              <a:gd name="connsiteY5" fmla="*/ 507580 h 825498"/>
              <a:gd name="connsiteX6" fmla="*/ 6513012 w 6858000"/>
              <a:gd name="connsiteY6" fmla="*/ 515082 h 825498"/>
              <a:gd name="connsiteX7" fmla="*/ 6546191 w 6858000"/>
              <a:gd name="connsiteY7" fmla="*/ 496279 h 825498"/>
              <a:gd name="connsiteX8" fmla="*/ 6521803 w 6858000"/>
              <a:gd name="connsiteY8" fmla="*/ 512615 h 825498"/>
              <a:gd name="connsiteX9" fmla="*/ 5935958 w 6858000"/>
              <a:gd name="connsiteY9" fmla="*/ 643374 h 825498"/>
              <a:gd name="connsiteX10" fmla="*/ 5993267 w 6858000"/>
              <a:gd name="connsiteY10" fmla="*/ 639757 h 825498"/>
              <a:gd name="connsiteX11" fmla="*/ 5964477 w 6858000"/>
              <a:gd name="connsiteY11" fmla="*/ 643207 h 825498"/>
              <a:gd name="connsiteX12" fmla="*/ 5883762 w 6858000"/>
              <a:gd name="connsiteY12" fmla="*/ 625473 h 825498"/>
              <a:gd name="connsiteX13" fmla="*/ 5935941 w 6858000"/>
              <a:gd name="connsiteY13" fmla="*/ 643372 h 825498"/>
              <a:gd name="connsiteX14" fmla="*/ 5909350 w 6858000"/>
              <a:gd name="connsiteY14" fmla="*/ 636492 h 825498"/>
              <a:gd name="connsiteX15" fmla="*/ 5507674 w 6858000"/>
              <a:gd name="connsiteY15" fmla="*/ 462345 h 825498"/>
              <a:gd name="connsiteX16" fmla="*/ 5531687 w 6858000"/>
              <a:gd name="connsiteY16" fmla="*/ 451730 h 825498"/>
              <a:gd name="connsiteX17" fmla="*/ 5520422 w 6858000"/>
              <a:gd name="connsiteY17" fmla="*/ 460125 h 825498"/>
              <a:gd name="connsiteX18" fmla="*/ 5308185 w 6858000"/>
              <a:gd name="connsiteY18" fmla="*/ 440592 h 825498"/>
              <a:gd name="connsiteX19" fmla="*/ 5312288 w 6858000"/>
              <a:gd name="connsiteY19" fmla="*/ 438109 h 825498"/>
              <a:gd name="connsiteX20" fmla="*/ 5317382 w 6858000"/>
              <a:gd name="connsiteY20" fmla="*/ 437516 h 825498"/>
              <a:gd name="connsiteX21" fmla="*/ 5087451 w 6858000"/>
              <a:gd name="connsiteY21" fmla="*/ 476086 h 825498"/>
              <a:gd name="connsiteX22" fmla="*/ 5133209 w 6858000"/>
              <a:gd name="connsiteY22" fmla="*/ 489108 h 825498"/>
              <a:gd name="connsiteX23" fmla="*/ 5102460 w 6858000"/>
              <a:gd name="connsiteY23" fmla="*/ 481967 h 825498"/>
              <a:gd name="connsiteX24" fmla="*/ 5041538 w 6858000"/>
              <a:gd name="connsiteY24" fmla="*/ 462968 h 825498"/>
              <a:gd name="connsiteX25" fmla="*/ 5064790 w 6858000"/>
              <a:gd name="connsiteY25" fmla="*/ 467587 h 825498"/>
              <a:gd name="connsiteX26" fmla="*/ 5070579 w 6858000"/>
              <a:gd name="connsiteY26" fmla="*/ 469759 h 825498"/>
              <a:gd name="connsiteX27" fmla="*/ 4957458 w 6858000"/>
              <a:gd name="connsiteY27" fmla="*/ 419205 h 825498"/>
              <a:gd name="connsiteX28" fmla="*/ 4961456 w 6858000"/>
              <a:gd name="connsiteY28" fmla="*/ 420481 h 825498"/>
              <a:gd name="connsiteX29" fmla="*/ 4987033 w 6858000"/>
              <a:gd name="connsiteY29" fmla="*/ 436483 h 825498"/>
              <a:gd name="connsiteX30" fmla="*/ 4863344 w 6858000"/>
              <a:gd name="connsiteY30" fmla="*/ 407230 h 825498"/>
              <a:gd name="connsiteX31" fmla="*/ 4889270 w 6858000"/>
              <a:gd name="connsiteY31" fmla="*/ 414757 h 825498"/>
              <a:gd name="connsiteX32" fmla="*/ 4867614 w 6858000"/>
              <a:gd name="connsiteY32" fmla="*/ 409980 h 825498"/>
              <a:gd name="connsiteX33" fmla="*/ 4866598 w 6858000"/>
              <a:gd name="connsiteY33" fmla="*/ 409326 h 825498"/>
              <a:gd name="connsiteX34" fmla="*/ 3962162 w 6858000"/>
              <a:gd name="connsiteY34" fmla="*/ 411409 h 825498"/>
              <a:gd name="connsiteX35" fmla="*/ 4043830 w 6858000"/>
              <a:gd name="connsiteY35" fmla="*/ 395719 h 825498"/>
              <a:gd name="connsiteX36" fmla="*/ 4002410 w 6858000"/>
              <a:gd name="connsiteY36" fmla="*/ 409019 h 825498"/>
              <a:gd name="connsiteX37" fmla="*/ 2848821 w 6858000"/>
              <a:gd name="connsiteY37" fmla="*/ 455907 h 825498"/>
              <a:gd name="connsiteX38" fmla="*/ 2897785 w 6858000"/>
              <a:gd name="connsiteY38" fmla="*/ 440313 h 825498"/>
              <a:gd name="connsiteX39" fmla="*/ 2903542 w 6858000"/>
              <a:gd name="connsiteY39" fmla="*/ 439285 h 825498"/>
              <a:gd name="connsiteX40" fmla="*/ 2785442 w 6858000"/>
              <a:gd name="connsiteY40" fmla="*/ 506948 h 825498"/>
              <a:gd name="connsiteX41" fmla="*/ 2811779 w 6858000"/>
              <a:gd name="connsiteY41" fmla="*/ 496871 h 825498"/>
              <a:gd name="connsiteX42" fmla="*/ 2793022 w 6858000"/>
              <a:gd name="connsiteY42" fmla="*/ 506520 h 825498"/>
              <a:gd name="connsiteX43" fmla="*/ 2745376 w 6858000"/>
              <a:gd name="connsiteY43" fmla="*/ 501455 h 825498"/>
              <a:gd name="connsiteX44" fmla="*/ 2778004 w 6858000"/>
              <a:gd name="connsiteY44" fmla="*/ 507369 h 825498"/>
              <a:gd name="connsiteX45" fmla="*/ 2770757 w 6858000"/>
              <a:gd name="connsiteY45" fmla="*/ 507779 h 825498"/>
              <a:gd name="connsiteX46" fmla="*/ 2463020 w 6858000"/>
              <a:gd name="connsiteY46" fmla="*/ 387977 h 825498"/>
              <a:gd name="connsiteX47" fmla="*/ 2518249 w 6858000"/>
              <a:gd name="connsiteY47" fmla="*/ 379338 h 825498"/>
              <a:gd name="connsiteX48" fmla="*/ 2490551 w 6858000"/>
              <a:gd name="connsiteY48" fmla="*/ 385915 h 825498"/>
              <a:gd name="connsiteX49" fmla="*/ 1933219 w 6858000"/>
              <a:gd name="connsiteY49" fmla="*/ 188445 h 825498"/>
              <a:gd name="connsiteX50" fmla="*/ 1933220 w 6858000"/>
              <a:gd name="connsiteY50" fmla="*/ 188446 h 825498"/>
              <a:gd name="connsiteX51" fmla="*/ 1953414 w 6858000"/>
              <a:gd name="connsiteY51" fmla="*/ 212451 h 825498"/>
              <a:gd name="connsiteX52" fmla="*/ 1978655 w 6858000"/>
              <a:gd name="connsiteY52" fmla="*/ 244478 h 825498"/>
              <a:gd name="connsiteX53" fmla="*/ 1953413 w 6858000"/>
              <a:gd name="connsiteY53" fmla="*/ 212450 h 825498"/>
              <a:gd name="connsiteX54" fmla="*/ 1842158 w 6858000"/>
              <a:gd name="connsiteY54" fmla="*/ 82524 h 825498"/>
              <a:gd name="connsiteX55" fmla="*/ 1842159 w 6858000"/>
              <a:gd name="connsiteY55" fmla="*/ 82525 h 825498"/>
              <a:gd name="connsiteX56" fmla="*/ 1916455 w 6858000"/>
              <a:gd name="connsiteY56" fmla="*/ 173016 h 825498"/>
              <a:gd name="connsiteX57" fmla="*/ 1916454 w 6858000"/>
              <a:gd name="connsiteY57" fmla="*/ 173015 h 825498"/>
              <a:gd name="connsiteX58" fmla="*/ 338916 w 6858000"/>
              <a:gd name="connsiteY58" fmla="*/ 12999 h 825498"/>
              <a:gd name="connsiteX59" fmla="*/ 395626 w 6858000"/>
              <a:gd name="connsiteY59" fmla="*/ 22894 h 825498"/>
              <a:gd name="connsiteX60" fmla="*/ 367327 w 6858000"/>
              <a:gd name="connsiteY60" fmla="*/ 19086 h 825498"/>
              <a:gd name="connsiteX61" fmla="*/ 153394 w 6858000"/>
              <a:gd name="connsiteY61" fmla="*/ 30626 h 825498"/>
              <a:gd name="connsiteX62" fmla="*/ 228906 w 6858000"/>
              <a:gd name="connsiteY62" fmla="*/ 38895 h 825498"/>
              <a:gd name="connsiteX63" fmla="*/ 177271 w 6858000"/>
              <a:gd name="connsiteY63" fmla="*/ 34439 h 825498"/>
              <a:gd name="connsiteX64" fmla="*/ 0 w 6858000"/>
              <a:gd name="connsiteY64" fmla="*/ 19988 h 825498"/>
              <a:gd name="connsiteX65" fmla="*/ 0 w 6858000"/>
              <a:gd name="connsiteY65" fmla="*/ 484096 h 825498"/>
              <a:gd name="connsiteX66" fmla="*/ 1 w 6858000"/>
              <a:gd name="connsiteY66" fmla="*/ 484096 h 825498"/>
              <a:gd name="connsiteX67" fmla="*/ 1 w 6858000"/>
              <a:gd name="connsiteY67" fmla="*/ 484097 h 825498"/>
              <a:gd name="connsiteX68" fmla="*/ 2817 w 6858000"/>
              <a:gd name="connsiteY68" fmla="*/ 482970 h 825498"/>
              <a:gd name="connsiteX69" fmla="*/ 63587 w 6858000"/>
              <a:gd name="connsiteY69" fmla="*/ 468871 h 825498"/>
              <a:gd name="connsiteX70" fmla="*/ 176939 w 6858000"/>
              <a:gd name="connsiteY70" fmla="*/ 454966 h 825498"/>
              <a:gd name="connsiteX71" fmla="*/ 200182 w 6858000"/>
              <a:gd name="connsiteY71" fmla="*/ 446963 h 825498"/>
              <a:gd name="connsiteX72" fmla="*/ 340774 w 6858000"/>
              <a:gd name="connsiteY72" fmla="*/ 409051 h 825498"/>
              <a:gd name="connsiteX73" fmla="*/ 453364 w 6858000"/>
              <a:gd name="connsiteY73" fmla="*/ 409816 h 825498"/>
              <a:gd name="connsiteX74" fmla="*/ 462126 w 6858000"/>
              <a:gd name="connsiteY74" fmla="*/ 411530 h 825498"/>
              <a:gd name="connsiteX75" fmla="*/ 505182 w 6858000"/>
              <a:gd name="connsiteY75" fmla="*/ 424102 h 825498"/>
              <a:gd name="connsiteX76" fmla="*/ 571860 w 6858000"/>
              <a:gd name="connsiteY76" fmla="*/ 420674 h 825498"/>
              <a:gd name="connsiteX77" fmla="*/ 617772 w 6858000"/>
              <a:gd name="connsiteY77" fmla="*/ 403337 h 825498"/>
              <a:gd name="connsiteX78" fmla="*/ 674923 w 6858000"/>
              <a:gd name="connsiteY78" fmla="*/ 402575 h 825498"/>
              <a:gd name="connsiteX79" fmla="*/ 740268 w 6858000"/>
              <a:gd name="connsiteY79" fmla="*/ 413434 h 825498"/>
              <a:gd name="connsiteX80" fmla="*/ 769605 w 6858000"/>
              <a:gd name="connsiteY80" fmla="*/ 415720 h 825498"/>
              <a:gd name="connsiteX81" fmla="*/ 850189 w 6858000"/>
              <a:gd name="connsiteY81" fmla="*/ 438200 h 825498"/>
              <a:gd name="connsiteX82" fmla="*/ 898198 w 6858000"/>
              <a:gd name="connsiteY82" fmla="*/ 432676 h 825498"/>
              <a:gd name="connsiteX83" fmla="*/ 945444 w 6858000"/>
              <a:gd name="connsiteY83" fmla="*/ 417816 h 825498"/>
              <a:gd name="connsiteX84" fmla="*/ 975733 w 6858000"/>
              <a:gd name="connsiteY84" fmla="*/ 403527 h 825498"/>
              <a:gd name="connsiteX85" fmla="*/ 1036887 w 6858000"/>
              <a:gd name="connsiteY85" fmla="*/ 393431 h 825498"/>
              <a:gd name="connsiteX86" fmla="*/ 1048125 w 6858000"/>
              <a:gd name="connsiteY86" fmla="*/ 394955 h 825498"/>
              <a:gd name="connsiteX87" fmla="*/ 1230633 w 6858000"/>
              <a:gd name="connsiteY87" fmla="*/ 407529 h 825498"/>
              <a:gd name="connsiteX88" fmla="*/ 1303024 w 6858000"/>
              <a:gd name="connsiteY88" fmla="*/ 427722 h 825498"/>
              <a:gd name="connsiteX89" fmla="*/ 1318456 w 6858000"/>
              <a:gd name="connsiteY89" fmla="*/ 430198 h 825498"/>
              <a:gd name="connsiteX90" fmla="*/ 1472575 w 6858000"/>
              <a:gd name="connsiteY90" fmla="*/ 452870 h 825498"/>
              <a:gd name="connsiteX91" fmla="*/ 1489720 w 6858000"/>
              <a:gd name="connsiteY91" fmla="*/ 453821 h 825498"/>
              <a:gd name="connsiteX92" fmla="*/ 1537537 w 6858000"/>
              <a:gd name="connsiteY92" fmla="*/ 449821 h 825498"/>
              <a:gd name="connsiteX93" fmla="*/ 1650317 w 6858000"/>
              <a:gd name="connsiteY93" fmla="*/ 490970 h 825498"/>
              <a:gd name="connsiteX94" fmla="*/ 1763287 w 6858000"/>
              <a:gd name="connsiteY94" fmla="*/ 505069 h 825498"/>
              <a:gd name="connsiteX95" fmla="*/ 1825393 w 6858000"/>
              <a:gd name="connsiteY95" fmla="*/ 504877 h 825498"/>
              <a:gd name="connsiteX96" fmla="*/ 1869780 w 6858000"/>
              <a:gd name="connsiteY96" fmla="*/ 514975 h 825498"/>
              <a:gd name="connsiteX97" fmla="*/ 1978940 w 6858000"/>
              <a:gd name="connsiteY97" fmla="*/ 545646 h 825498"/>
              <a:gd name="connsiteX98" fmla="*/ 2030378 w 6858000"/>
              <a:gd name="connsiteY98" fmla="*/ 550408 h 825498"/>
              <a:gd name="connsiteX99" fmla="*/ 2085054 w 6858000"/>
              <a:gd name="connsiteY99" fmla="*/ 560697 h 825498"/>
              <a:gd name="connsiteX100" fmla="*/ 2220312 w 6858000"/>
              <a:gd name="connsiteY100" fmla="*/ 606798 h 825498"/>
              <a:gd name="connsiteX101" fmla="*/ 2330806 w 6858000"/>
              <a:gd name="connsiteY101" fmla="*/ 604132 h 825498"/>
              <a:gd name="connsiteX102" fmla="*/ 2401292 w 6858000"/>
              <a:gd name="connsiteY102" fmla="*/ 604702 h 825498"/>
              <a:gd name="connsiteX103" fmla="*/ 2485307 w 6858000"/>
              <a:gd name="connsiteY103" fmla="*/ 619943 h 825498"/>
              <a:gd name="connsiteX104" fmla="*/ 2554079 w 6858000"/>
              <a:gd name="connsiteY104" fmla="*/ 642232 h 825498"/>
              <a:gd name="connsiteX105" fmla="*/ 2649143 w 6858000"/>
              <a:gd name="connsiteY105" fmla="*/ 659949 h 825498"/>
              <a:gd name="connsiteX106" fmla="*/ 2743826 w 6858000"/>
              <a:gd name="connsiteY106" fmla="*/ 694050 h 825498"/>
              <a:gd name="connsiteX107" fmla="*/ 2809930 w 6858000"/>
              <a:gd name="connsiteY107" fmla="*/ 720149 h 825498"/>
              <a:gd name="connsiteX108" fmla="*/ 2901943 w 6858000"/>
              <a:gd name="connsiteY108" fmla="*/ 743200 h 825498"/>
              <a:gd name="connsiteX109" fmla="*/ 3042728 w 6858000"/>
              <a:gd name="connsiteY109" fmla="*/ 759392 h 825498"/>
              <a:gd name="connsiteX110" fmla="*/ 3107500 w 6858000"/>
              <a:gd name="connsiteY110" fmla="*/ 761108 h 825498"/>
              <a:gd name="connsiteX111" fmla="*/ 3209993 w 6858000"/>
              <a:gd name="connsiteY111" fmla="*/ 799018 h 825498"/>
              <a:gd name="connsiteX112" fmla="*/ 3253809 w 6858000"/>
              <a:gd name="connsiteY112" fmla="*/ 817306 h 825498"/>
              <a:gd name="connsiteX113" fmla="*/ 3293244 w 6858000"/>
              <a:gd name="connsiteY113" fmla="*/ 802066 h 825498"/>
              <a:gd name="connsiteX114" fmla="*/ 3318771 w 6858000"/>
              <a:gd name="connsiteY114" fmla="*/ 784539 h 825498"/>
              <a:gd name="connsiteX115" fmla="*/ 3399546 w 6858000"/>
              <a:gd name="connsiteY115" fmla="*/ 799400 h 825498"/>
              <a:gd name="connsiteX116" fmla="*/ 3485275 w 6858000"/>
              <a:gd name="connsiteY116" fmla="*/ 815020 h 825498"/>
              <a:gd name="connsiteX117" fmla="*/ 3546617 w 6858000"/>
              <a:gd name="connsiteY117" fmla="*/ 825498 h 825498"/>
              <a:gd name="connsiteX118" fmla="*/ 3623201 w 6858000"/>
              <a:gd name="connsiteY118" fmla="*/ 817117 h 825498"/>
              <a:gd name="connsiteX119" fmla="*/ 3683591 w 6858000"/>
              <a:gd name="connsiteY119" fmla="*/ 813688 h 825498"/>
              <a:gd name="connsiteX120" fmla="*/ 3732361 w 6858000"/>
              <a:gd name="connsiteY120" fmla="*/ 803973 h 825498"/>
              <a:gd name="connsiteX121" fmla="*/ 3749506 w 6858000"/>
              <a:gd name="connsiteY121" fmla="*/ 798255 h 825498"/>
              <a:gd name="connsiteX122" fmla="*/ 3885338 w 6858000"/>
              <a:gd name="connsiteY122" fmla="*/ 753679 h 825498"/>
              <a:gd name="connsiteX123" fmla="*/ 4030503 w 6858000"/>
              <a:gd name="connsiteY123" fmla="*/ 718054 h 825498"/>
              <a:gd name="connsiteX124" fmla="*/ 4124614 w 6858000"/>
              <a:gd name="connsiteY124" fmla="*/ 740535 h 825498"/>
              <a:gd name="connsiteX125" fmla="*/ 4159667 w 6858000"/>
              <a:gd name="connsiteY125" fmla="*/ 740152 h 825498"/>
              <a:gd name="connsiteX126" fmla="*/ 4320837 w 6858000"/>
              <a:gd name="connsiteY126" fmla="*/ 745296 h 825498"/>
              <a:gd name="connsiteX127" fmla="*/ 4349222 w 6858000"/>
              <a:gd name="connsiteY127" fmla="*/ 750820 h 825498"/>
              <a:gd name="connsiteX128" fmla="*/ 4502579 w 6858000"/>
              <a:gd name="connsiteY128" fmla="*/ 728149 h 825498"/>
              <a:gd name="connsiteX129" fmla="*/ 4558207 w 6858000"/>
              <a:gd name="connsiteY129" fmla="*/ 724339 h 825498"/>
              <a:gd name="connsiteX130" fmla="*/ 4609452 w 6858000"/>
              <a:gd name="connsiteY130" fmla="*/ 718054 h 825498"/>
              <a:gd name="connsiteX131" fmla="*/ 4681083 w 6858000"/>
              <a:gd name="connsiteY131" fmla="*/ 716529 h 825498"/>
              <a:gd name="connsiteX132" fmla="*/ 4755381 w 6858000"/>
              <a:gd name="connsiteY132" fmla="*/ 719387 h 825498"/>
              <a:gd name="connsiteX133" fmla="*/ 4838250 w 6858000"/>
              <a:gd name="connsiteY133" fmla="*/ 718815 h 825498"/>
              <a:gd name="connsiteX134" fmla="*/ 4871019 w 6858000"/>
              <a:gd name="connsiteY134" fmla="*/ 713863 h 825498"/>
              <a:gd name="connsiteX135" fmla="*/ 4959602 w 6858000"/>
              <a:gd name="connsiteY135" fmla="*/ 717291 h 825498"/>
              <a:gd name="connsiteX136" fmla="*/ 5006086 w 6858000"/>
              <a:gd name="connsiteY136" fmla="*/ 711578 h 825498"/>
              <a:gd name="connsiteX137" fmla="*/ 5082670 w 6858000"/>
              <a:gd name="connsiteY137" fmla="*/ 710434 h 825498"/>
              <a:gd name="connsiteX138" fmla="*/ 5107627 w 6858000"/>
              <a:gd name="connsiteY138" fmla="*/ 709098 h 825498"/>
              <a:gd name="connsiteX139" fmla="*/ 5129916 w 6858000"/>
              <a:gd name="connsiteY139" fmla="*/ 708336 h 825498"/>
              <a:gd name="connsiteX140" fmla="*/ 5206308 w 6858000"/>
              <a:gd name="connsiteY140" fmla="*/ 723959 h 825498"/>
              <a:gd name="connsiteX141" fmla="*/ 5274129 w 6858000"/>
              <a:gd name="connsiteY141" fmla="*/ 724911 h 825498"/>
              <a:gd name="connsiteX142" fmla="*/ 5393005 w 6858000"/>
              <a:gd name="connsiteY142" fmla="*/ 737485 h 825498"/>
              <a:gd name="connsiteX143" fmla="*/ 5419295 w 6858000"/>
              <a:gd name="connsiteY143" fmla="*/ 733103 h 825498"/>
              <a:gd name="connsiteX144" fmla="*/ 5501594 w 6858000"/>
              <a:gd name="connsiteY144" fmla="*/ 731389 h 825498"/>
              <a:gd name="connsiteX145" fmla="*/ 5548460 w 6858000"/>
              <a:gd name="connsiteY145" fmla="*/ 730056 h 825498"/>
              <a:gd name="connsiteX146" fmla="*/ 5606372 w 6858000"/>
              <a:gd name="connsiteY146" fmla="*/ 739199 h 825498"/>
              <a:gd name="connsiteX147" fmla="*/ 5706959 w 6858000"/>
              <a:gd name="connsiteY147" fmla="*/ 758630 h 825498"/>
              <a:gd name="connsiteX148" fmla="*/ 5733440 w 6858000"/>
              <a:gd name="connsiteY148" fmla="*/ 761678 h 825498"/>
              <a:gd name="connsiteX149" fmla="*/ 5781830 w 6858000"/>
              <a:gd name="connsiteY149" fmla="*/ 771015 h 825498"/>
              <a:gd name="connsiteX150" fmla="*/ 5790592 w 6858000"/>
              <a:gd name="connsiteY150" fmla="*/ 772730 h 825498"/>
              <a:gd name="connsiteX151" fmla="*/ 5864318 w 6858000"/>
              <a:gd name="connsiteY151" fmla="*/ 796351 h 825498"/>
              <a:gd name="connsiteX152" fmla="*/ 5902610 w 6858000"/>
              <a:gd name="connsiteY152" fmla="*/ 798255 h 825498"/>
              <a:gd name="connsiteX153" fmla="*/ 6012723 w 6858000"/>
              <a:gd name="connsiteY153" fmla="*/ 798447 h 825498"/>
              <a:gd name="connsiteX154" fmla="*/ 6059397 w 6858000"/>
              <a:gd name="connsiteY154" fmla="*/ 794827 h 825498"/>
              <a:gd name="connsiteX155" fmla="*/ 6171605 w 6858000"/>
              <a:gd name="connsiteY155" fmla="*/ 780921 h 825498"/>
              <a:gd name="connsiteX156" fmla="*/ 6242093 w 6858000"/>
              <a:gd name="connsiteY156" fmla="*/ 774063 h 825498"/>
              <a:gd name="connsiteX157" fmla="*/ 6323058 w 6858000"/>
              <a:gd name="connsiteY157" fmla="*/ 763202 h 825498"/>
              <a:gd name="connsiteX158" fmla="*/ 6415833 w 6858000"/>
              <a:gd name="connsiteY158" fmla="*/ 756344 h 825498"/>
              <a:gd name="connsiteX159" fmla="*/ 6584812 w 6858000"/>
              <a:gd name="connsiteY159" fmla="*/ 735580 h 825498"/>
              <a:gd name="connsiteX160" fmla="*/ 6748458 w 6858000"/>
              <a:gd name="connsiteY160" fmla="*/ 714053 h 825498"/>
              <a:gd name="connsiteX161" fmla="*/ 6815516 w 6858000"/>
              <a:gd name="connsiteY161" fmla="*/ 695002 h 825498"/>
              <a:gd name="connsiteX162" fmla="*/ 6858000 w 6858000"/>
              <a:gd name="connsiteY162" fmla="*/ 685303 h 825498"/>
              <a:gd name="connsiteX163" fmla="*/ 6858000 w 6858000"/>
              <a:gd name="connsiteY163" fmla="*/ 0 h 825498"/>
              <a:gd name="connsiteX164" fmla="*/ 1687324 w 6858000"/>
              <a:gd name="connsiteY164" fmla="*/ 0 h 825498"/>
              <a:gd name="connsiteX165" fmla="*/ 1 w 6858000"/>
              <a:gd name="connsiteY165" fmla="*/ 0 h 825498"/>
              <a:gd name="connsiteX166" fmla="*/ 1 w 6858000"/>
              <a:gd name="connsiteY166" fmla="*/ 19988 h 82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6858000" h="825498">
                <a:moveTo>
                  <a:pt x="6742558" y="499736"/>
                </a:moveTo>
                <a:lnTo>
                  <a:pt x="6812057" y="519211"/>
                </a:lnTo>
                <a:lnTo>
                  <a:pt x="6776799" y="514438"/>
                </a:lnTo>
                <a:close/>
                <a:moveTo>
                  <a:pt x="6625227" y="507591"/>
                </a:moveTo>
                <a:lnTo>
                  <a:pt x="6662536" y="500498"/>
                </a:lnTo>
                <a:lnTo>
                  <a:pt x="6645552" y="507580"/>
                </a:lnTo>
                <a:close/>
                <a:moveTo>
                  <a:pt x="6513012" y="515082"/>
                </a:moveTo>
                <a:lnTo>
                  <a:pt x="6546191" y="496279"/>
                </a:lnTo>
                <a:lnTo>
                  <a:pt x="6521803" y="512615"/>
                </a:lnTo>
                <a:close/>
                <a:moveTo>
                  <a:pt x="5935958" y="643374"/>
                </a:moveTo>
                <a:lnTo>
                  <a:pt x="5993267" y="639757"/>
                </a:lnTo>
                <a:lnTo>
                  <a:pt x="5964477" y="643207"/>
                </a:lnTo>
                <a:close/>
                <a:moveTo>
                  <a:pt x="5883762" y="625473"/>
                </a:moveTo>
                <a:lnTo>
                  <a:pt x="5935941" y="643372"/>
                </a:lnTo>
                <a:lnTo>
                  <a:pt x="5909350" y="636492"/>
                </a:lnTo>
                <a:close/>
                <a:moveTo>
                  <a:pt x="5507674" y="462345"/>
                </a:moveTo>
                <a:lnTo>
                  <a:pt x="5531687" y="451730"/>
                </a:lnTo>
                <a:lnTo>
                  <a:pt x="5520422" y="460125"/>
                </a:lnTo>
                <a:close/>
                <a:moveTo>
                  <a:pt x="5308185" y="440592"/>
                </a:moveTo>
                <a:lnTo>
                  <a:pt x="5312288" y="438109"/>
                </a:lnTo>
                <a:lnTo>
                  <a:pt x="5317382" y="437516"/>
                </a:lnTo>
                <a:close/>
                <a:moveTo>
                  <a:pt x="5087451" y="476086"/>
                </a:moveTo>
                <a:lnTo>
                  <a:pt x="5133209" y="489108"/>
                </a:lnTo>
                <a:lnTo>
                  <a:pt x="5102460" y="481967"/>
                </a:lnTo>
                <a:close/>
                <a:moveTo>
                  <a:pt x="5041538" y="462968"/>
                </a:moveTo>
                <a:lnTo>
                  <a:pt x="5064790" y="467587"/>
                </a:lnTo>
                <a:lnTo>
                  <a:pt x="5070579" y="469759"/>
                </a:lnTo>
                <a:close/>
                <a:moveTo>
                  <a:pt x="4957458" y="419205"/>
                </a:moveTo>
                <a:lnTo>
                  <a:pt x="4961456" y="420481"/>
                </a:lnTo>
                <a:lnTo>
                  <a:pt x="4987033" y="436483"/>
                </a:lnTo>
                <a:close/>
                <a:moveTo>
                  <a:pt x="4863344" y="407230"/>
                </a:moveTo>
                <a:lnTo>
                  <a:pt x="4889270" y="414757"/>
                </a:lnTo>
                <a:lnTo>
                  <a:pt x="4867614" y="409980"/>
                </a:lnTo>
                <a:lnTo>
                  <a:pt x="4866598" y="409326"/>
                </a:lnTo>
                <a:close/>
                <a:moveTo>
                  <a:pt x="3962162" y="411409"/>
                </a:moveTo>
                <a:lnTo>
                  <a:pt x="4043830" y="395719"/>
                </a:lnTo>
                <a:lnTo>
                  <a:pt x="4002410" y="409019"/>
                </a:lnTo>
                <a:close/>
                <a:moveTo>
                  <a:pt x="2848821" y="455907"/>
                </a:moveTo>
                <a:lnTo>
                  <a:pt x="2897785" y="440313"/>
                </a:lnTo>
                <a:lnTo>
                  <a:pt x="2903542" y="439285"/>
                </a:lnTo>
                <a:close/>
                <a:moveTo>
                  <a:pt x="2785442" y="506948"/>
                </a:moveTo>
                <a:lnTo>
                  <a:pt x="2811779" y="496871"/>
                </a:lnTo>
                <a:lnTo>
                  <a:pt x="2793022" y="506520"/>
                </a:lnTo>
                <a:close/>
                <a:moveTo>
                  <a:pt x="2745376" y="501455"/>
                </a:moveTo>
                <a:lnTo>
                  <a:pt x="2778004" y="507369"/>
                </a:lnTo>
                <a:lnTo>
                  <a:pt x="2770757" y="507779"/>
                </a:lnTo>
                <a:close/>
                <a:moveTo>
                  <a:pt x="2463020" y="387977"/>
                </a:moveTo>
                <a:lnTo>
                  <a:pt x="2518249" y="379338"/>
                </a:lnTo>
                <a:lnTo>
                  <a:pt x="2490551" y="385915"/>
                </a:lnTo>
                <a:close/>
                <a:moveTo>
                  <a:pt x="1933219" y="188445"/>
                </a:moveTo>
                <a:lnTo>
                  <a:pt x="1933220" y="188446"/>
                </a:lnTo>
                <a:cubicBezTo>
                  <a:pt x="1940460" y="196066"/>
                  <a:pt x="1949604" y="203307"/>
                  <a:pt x="1953414" y="212451"/>
                </a:cubicBezTo>
                <a:lnTo>
                  <a:pt x="1978655" y="244478"/>
                </a:lnTo>
                <a:cubicBezTo>
                  <a:pt x="1967939" y="237120"/>
                  <a:pt x="1959319" y="226833"/>
                  <a:pt x="1953413" y="212450"/>
                </a:cubicBezTo>
                <a:close/>
                <a:moveTo>
                  <a:pt x="1842158" y="82524"/>
                </a:moveTo>
                <a:lnTo>
                  <a:pt x="1842159" y="82525"/>
                </a:lnTo>
                <a:lnTo>
                  <a:pt x="1916455" y="173016"/>
                </a:lnTo>
                <a:lnTo>
                  <a:pt x="1916454" y="173015"/>
                </a:lnTo>
                <a:close/>
                <a:moveTo>
                  <a:pt x="338916" y="12999"/>
                </a:moveTo>
                <a:lnTo>
                  <a:pt x="395626" y="22894"/>
                </a:lnTo>
                <a:lnTo>
                  <a:pt x="367327" y="19086"/>
                </a:lnTo>
                <a:close/>
                <a:moveTo>
                  <a:pt x="153394" y="30626"/>
                </a:moveTo>
                <a:lnTo>
                  <a:pt x="228906" y="38895"/>
                </a:lnTo>
                <a:lnTo>
                  <a:pt x="177271" y="34439"/>
                </a:lnTo>
                <a:close/>
                <a:moveTo>
                  <a:pt x="0" y="19988"/>
                </a:moveTo>
                <a:lnTo>
                  <a:pt x="0" y="484096"/>
                </a:lnTo>
                <a:lnTo>
                  <a:pt x="1" y="484096"/>
                </a:lnTo>
                <a:lnTo>
                  <a:pt x="1" y="484097"/>
                </a:lnTo>
                <a:lnTo>
                  <a:pt x="2817" y="482970"/>
                </a:lnTo>
                <a:cubicBezTo>
                  <a:pt x="21486" y="474588"/>
                  <a:pt x="43012" y="471921"/>
                  <a:pt x="63587" y="468871"/>
                </a:cubicBezTo>
                <a:cubicBezTo>
                  <a:pt x="101308" y="463347"/>
                  <a:pt x="139219" y="459917"/>
                  <a:pt x="176939" y="454966"/>
                </a:cubicBezTo>
                <a:cubicBezTo>
                  <a:pt x="184941" y="453821"/>
                  <a:pt x="194085" y="451728"/>
                  <a:pt x="200182" y="446963"/>
                </a:cubicBezTo>
                <a:cubicBezTo>
                  <a:pt x="241901" y="414958"/>
                  <a:pt x="292579" y="406005"/>
                  <a:pt x="340774" y="409051"/>
                </a:cubicBezTo>
                <a:cubicBezTo>
                  <a:pt x="378686" y="411340"/>
                  <a:pt x="415835" y="413054"/>
                  <a:pt x="453364" y="409816"/>
                </a:cubicBezTo>
                <a:cubicBezTo>
                  <a:pt x="456222" y="409624"/>
                  <a:pt x="460032" y="410006"/>
                  <a:pt x="462126" y="411530"/>
                </a:cubicBezTo>
                <a:cubicBezTo>
                  <a:pt x="475081" y="421626"/>
                  <a:pt x="488607" y="422388"/>
                  <a:pt x="505182" y="424102"/>
                </a:cubicBezTo>
                <a:cubicBezTo>
                  <a:pt x="528615" y="426580"/>
                  <a:pt x="550141" y="424864"/>
                  <a:pt x="571860" y="420674"/>
                </a:cubicBezTo>
                <a:cubicBezTo>
                  <a:pt x="587672" y="417626"/>
                  <a:pt x="603673" y="411340"/>
                  <a:pt x="617772" y="403337"/>
                </a:cubicBezTo>
                <a:cubicBezTo>
                  <a:pt x="637392" y="392097"/>
                  <a:pt x="656255" y="387717"/>
                  <a:pt x="674923" y="402575"/>
                </a:cubicBezTo>
                <a:cubicBezTo>
                  <a:pt x="695116" y="418388"/>
                  <a:pt x="717977" y="412864"/>
                  <a:pt x="740268" y="413434"/>
                </a:cubicBezTo>
                <a:cubicBezTo>
                  <a:pt x="749982" y="413626"/>
                  <a:pt x="760270" y="413244"/>
                  <a:pt x="769605" y="415720"/>
                </a:cubicBezTo>
                <a:cubicBezTo>
                  <a:pt x="796655" y="422770"/>
                  <a:pt x="822756" y="433438"/>
                  <a:pt x="850189" y="438200"/>
                </a:cubicBezTo>
                <a:cubicBezTo>
                  <a:pt x="865430" y="440867"/>
                  <a:pt x="882384" y="436104"/>
                  <a:pt x="898198" y="432676"/>
                </a:cubicBezTo>
                <a:cubicBezTo>
                  <a:pt x="914200" y="429056"/>
                  <a:pt x="930011" y="423532"/>
                  <a:pt x="945444" y="417816"/>
                </a:cubicBezTo>
                <a:cubicBezTo>
                  <a:pt x="955920" y="414006"/>
                  <a:pt x="967350" y="410386"/>
                  <a:pt x="975733" y="403527"/>
                </a:cubicBezTo>
                <a:cubicBezTo>
                  <a:pt x="994785" y="387907"/>
                  <a:pt x="1014406" y="385239"/>
                  <a:pt x="1036887" y="393431"/>
                </a:cubicBezTo>
                <a:cubicBezTo>
                  <a:pt x="1040315" y="394765"/>
                  <a:pt x="1044315" y="394765"/>
                  <a:pt x="1048125" y="394955"/>
                </a:cubicBezTo>
                <a:cubicBezTo>
                  <a:pt x="1109091" y="398955"/>
                  <a:pt x="1170051" y="401433"/>
                  <a:pt x="1230633" y="407529"/>
                </a:cubicBezTo>
                <a:cubicBezTo>
                  <a:pt x="1255206" y="410006"/>
                  <a:pt x="1278829" y="420864"/>
                  <a:pt x="1303024" y="427722"/>
                </a:cubicBezTo>
                <a:cubicBezTo>
                  <a:pt x="1307978" y="429056"/>
                  <a:pt x="1313504" y="431152"/>
                  <a:pt x="1318456" y="430198"/>
                </a:cubicBezTo>
                <a:cubicBezTo>
                  <a:pt x="1372368" y="420674"/>
                  <a:pt x="1422854" y="434580"/>
                  <a:pt x="1472575" y="452870"/>
                </a:cubicBezTo>
                <a:cubicBezTo>
                  <a:pt x="1477717" y="454775"/>
                  <a:pt x="1484004" y="454203"/>
                  <a:pt x="1489720" y="453821"/>
                </a:cubicBezTo>
                <a:cubicBezTo>
                  <a:pt x="1505724" y="452489"/>
                  <a:pt x="1523059" y="445821"/>
                  <a:pt x="1537537" y="449821"/>
                </a:cubicBezTo>
                <a:cubicBezTo>
                  <a:pt x="1576019" y="460871"/>
                  <a:pt x="1614120" y="474206"/>
                  <a:pt x="1650317" y="490970"/>
                </a:cubicBezTo>
                <a:cubicBezTo>
                  <a:pt x="1687086" y="507925"/>
                  <a:pt x="1721185" y="522213"/>
                  <a:pt x="1763287" y="505069"/>
                </a:cubicBezTo>
                <a:cubicBezTo>
                  <a:pt x="1781194" y="497828"/>
                  <a:pt x="1804816" y="502973"/>
                  <a:pt x="1825393" y="504877"/>
                </a:cubicBezTo>
                <a:cubicBezTo>
                  <a:pt x="1840441" y="506402"/>
                  <a:pt x="1854920" y="514975"/>
                  <a:pt x="1869780" y="514975"/>
                </a:cubicBezTo>
                <a:cubicBezTo>
                  <a:pt x="1909408" y="514975"/>
                  <a:pt x="1944649" y="525071"/>
                  <a:pt x="1978940" y="545646"/>
                </a:cubicBezTo>
                <a:cubicBezTo>
                  <a:pt x="1992279" y="553646"/>
                  <a:pt x="2013043" y="548312"/>
                  <a:pt x="2030378" y="550408"/>
                </a:cubicBezTo>
                <a:cubicBezTo>
                  <a:pt x="2048668" y="552885"/>
                  <a:pt x="2067525" y="555170"/>
                  <a:pt x="2085054" y="560697"/>
                </a:cubicBezTo>
                <a:cubicBezTo>
                  <a:pt x="2130393" y="575175"/>
                  <a:pt x="2175163" y="591558"/>
                  <a:pt x="2220312" y="606798"/>
                </a:cubicBezTo>
                <a:cubicBezTo>
                  <a:pt x="2257459" y="619373"/>
                  <a:pt x="2294039" y="609466"/>
                  <a:pt x="2330806" y="604132"/>
                </a:cubicBezTo>
                <a:cubicBezTo>
                  <a:pt x="2353859" y="600702"/>
                  <a:pt x="2375383" y="592510"/>
                  <a:pt x="2401292" y="604702"/>
                </a:cubicBezTo>
                <a:cubicBezTo>
                  <a:pt x="2426059" y="616325"/>
                  <a:pt x="2457492" y="613656"/>
                  <a:pt x="2485307" y="619943"/>
                </a:cubicBezTo>
                <a:cubicBezTo>
                  <a:pt x="2508742" y="625277"/>
                  <a:pt x="2531409" y="633851"/>
                  <a:pt x="2554079" y="642232"/>
                </a:cubicBezTo>
                <a:cubicBezTo>
                  <a:pt x="2584942" y="653663"/>
                  <a:pt x="2615421" y="665663"/>
                  <a:pt x="2649143" y="659949"/>
                </a:cubicBezTo>
                <a:cubicBezTo>
                  <a:pt x="2687436" y="653471"/>
                  <a:pt x="2713723" y="677855"/>
                  <a:pt x="2743826" y="694050"/>
                </a:cubicBezTo>
                <a:cubicBezTo>
                  <a:pt x="2764590" y="705098"/>
                  <a:pt x="2787259" y="713291"/>
                  <a:pt x="2809930" y="720149"/>
                </a:cubicBezTo>
                <a:cubicBezTo>
                  <a:pt x="2840219" y="729103"/>
                  <a:pt x="2871462" y="734438"/>
                  <a:pt x="2901943" y="743200"/>
                </a:cubicBezTo>
                <a:cubicBezTo>
                  <a:pt x="2948047" y="756344"/>
                  <a:pt x="2994722" y="766632"/>
                  <a:pt x="3042728" y="759392"/>
                </a:cubicBezTo>
                <a:cubicBezTo>
                  <a:pt x="3064827" y="756154"/>
                  <a:pt x="3085403" y="756344"/>
                  <a:pt x="3107500" y="761108"/>
                </a:cubicBezTo>
                <a:cubicBezTo>
                  <a:pt x="3143695" y="768919"/>
                  <a:pt x="3180844" y="769871"/>
                  <a:pt x="3209993" y="799018"/>
                </a:cubicBezTo>
                <a:cubicBezTo>
                  <a:pt x="3220280" y="809306"/>
                  <a:pt x="3238758" y="811972"/>
                  <a:pt x="3253809" y="817306"/>
                </a:cubicBezTo>
                <a:cubicBezTo>
                  <a:pt x="3271145" y="823595"/>
                  <a:pt x="3283908" y="820355"/>
                  <a:pt x="3293244" y="802066"/>
                </a:cubicBezTo>
                <a:cubicBezTo>
                  <a:pt x="3297434" y="793875"/>
                  <a:pt x="3309437" y="785874"/>
                  <a:pt x="3318771" y="784539"/>
                </a:cubicBezTo>
                <a:cubicBezTo>
                  <a:pt x="3346776" y="780539"/>
                  <a:pt x="3372495" y="786445"/>
                  <a:pt x="3399546" y="799400"/>
                </a:cubicBezTo>
                <a:cubicBezTo>
                  <a:pt x="3424883" y="811593"/>
                  <a:pt x="3456508" y="810258"/>
                  <a:pt x="3485275" y="815020"/>
                </a:cubicBezTo>
                <a:cubicBezTo>
                  <a:pt x="3505657" y="818450"/>
                  <a:pt x="3526042" y="825498"/>
                  <a:pt x="3546617" y="825498"/>
                </a:cubicBezTo>
                <a:cubicBezTo>
                  <a:pt x="3572146" y="825498"/>
                  <a:pt x="3597482" y="819402"/>
                  <a:pt x="3623201" y="817117"/>
                </a:cubicBezTo>
                <a:cubicBezTo>
                  <a:pt x="3643204" y="815212"/>
                  <a:pt x="3663589" y="815975"/>
                  <a:pt x="3683591" y="813688"/>
                </a:cubicBezTo>
                <a:cubicBezTo>
                  <a:pt x="3699976" y="811972"/>
                  <a:pt x="3716168" y="807592"/>
                  <a:pt x="3732361" y="803973"/>
                </a:cubicBezTo>
                <a:cubicBezTo>
                  <a:pt x="3738267" y="802638"/>
                  <a:pt x="3744173" y="797493"/>
                  <a:pt x="3749506" y="798255"/>
                </a:cubicBezTo>
                <a:cubicBezTo>
                  <a:pt x="3802467" y="806448"/>
                  <a:pt x="3840569" y="769871"/>
                  <a:pt x="3885338" y="753679"/>
                </a:cubicBezTo>
                <a:cubicBezTo>
                  <a:pt x="3932394" y="736531"/>
                  <a:pt x="3977925" y="710243"/>
                  <a:pt x="4030503" y="718054"/>
                </a:cubicBezTo>
                <a:cubicBezTo>
                  <a:pt x="4062318" y="722815"/>
                  <a:pt x="4092989" y="733865"/>
                  <a:pt x="4124614" y="740535"/>
                </a:cubicBezTo>
                <a:cubicBezTo>
                  <a:pt x="4135854" y="742820"/>
                  <a:pt x="4148427" y="742438"/>
                  <a:pt x="4159667" y="740152"/>
                </a:cubicBezTo>
                <a:cubicBezTo>
                  <a:pt x="4213961" y="729673"/>
                  <a:pt x="4267493" y="728149"/>
                  <a:pt x="4320837" y="745296"/>
                </a:cubicBezTo>
                <a:cubicBezTo>
                  <a:pt x="4329979" y="748155"/>
                  <a:pt x="4339695" y="750820"/>
                  <a:pt x="4349222" y="750820"/>
                </a:cubicBezTo>
                <a:cubicBezTo>
                  <a:pt x="4401419" y="750820"/>
                  <a:pt x="4452665" y="746820"/>
                  <a:pt x="4502579" y="728149"/>
                </a:cubicBezTo>
                <a:cubicBezTo>
                  <a:pt x="4519343" y="721863"/>
                  <a:pt x="4539728" y="725863"/>
                  <a:pt x="4558207" y="724339"/>
                </a:cubicBezTo>
                <a:cubicBezTo>
                  <a:pt x="4575351" y="723007"/>
                  <a:pt x="4592878" y="722436"/>
                  <a:pt x="4609452" y="718054"/>
                </a:cubicBezTo>
                <a:cubicBezTo>
                  <a:pt x="4633647" y="711578"/>
                  <a:pt x="4656126" y="710815"/>
                  <a:pt x="4681083" y="716529"/>
                </a:cubicBezTo>
                <a:cubicBezTo>
                  <a:pt x="4704895" y="721863"/>
                  <a:pt x="4730614" y="719198"/>
                  <a:pt x="4755381" y="719387"/>
                </a:cubicBezTo>
                <a:cubicBezTo>
                  <a:pt x="4783004" y="719577"/>
                  <a:pt x="4810627" y="719767"/>
                  <a:pt x="4838250" y="718815"/>
                </a:cubicBezTo>
                <a:cubicBezTo>
                  <a:pt x="4849300" y="718435"/>
                  <a:pt x="4861873" y="710815"/>
                  <a:pt x="4871019" y="713863"/>
                </a:cubicBezTo>
                <a:cubicBezTo>
                  <a:pt x="4900546" y="724149"/>
                  <a:pt x="4930075" y="711767"/>
                  <a:pt x="4959602" y="717291"/>
                </a:cubicBezTo>
                <a:cubicBezTo>
                  <a:pt x="4974082" y="720149"/>
                  <a:pt x="4990465" y="712339"/>
                  <a:pt x="5006086" y="711578"/>
                </a:cubicBezTo>
                <a:cubicBezTo>
                  <a:pt x="5031614" y="710243"/>
                  <a:pt x="5057141" y="710815"/>
                  <a:pt x="5082670" y="710434"/>
                </a:cubicBezTo>
                <a:cubicBezTo>
                  <a:pt x="5091052" y="710243"/>
                  <a:pt x="5099245" y="709481"/>
                  <a:pt x="5107627" y="709098"/>
                </a:cubicBezTo>
                <a:cubicBezTo>
                  <a:pt x="5115057" y="708718"/>
                  <a:pt x="5122867" y="707004"/>
                  <a:pt x="5129916" y="708336"/>
                </a:cubicBezTo>
                <a:cubicBezTo>
                  <a:pt x="5155445" y="713101"/>
                  <a:pt x="5180591" y="720911"/>
                  <a:pt x="5206308" y="723959"/>
                </a:cubicBezTo>
                <a:cubicBezTo>
                  <a:pt x="5228597" y="726625"/>
                  <a:pt x="5251650" y="723007"/>
                  <a:pt x="5274129" y="724911"/>
                </a:cubicBezTo>
                <a:cubicBezTo>
                  <a:pt x="5313754" y="728149"/>
                  <a:pt x="5353379" y="733865"/>
                  <a:pt x="5393005" y="737485"/>
                </a:cubicBezTo>
                <a:cubicBezTo>
                  <a:pt x="5401579" y="738247"/>
                  <a:pt x="5410531" y="733483"/>
                  <a:pt x="5419295" y="733103"/>
                </a:cubicBezTo>
                <a:cubicBezTo>
                  <a:pt x="5446728" y="732151"/>
                  <a:pt x="5474161" y="731959"/>
                  <a:pt x="5501594" y="731389"/>
                </a:cubicBezTo>
                <a:cubicBezTo>
                  <a:pt x="5517215" y="731198"/>
                  <a:pt x="5533027" y="731769"/>
                  <a:pt x="5548460" y="730056"/>
                </a:cubicBezTo>
                <a:cubicBezTo>
                  <a:pt x="5568842" y="727769"/>
                  <a:pt x="5587321" y="724339"/>
                  <a:pt x="5606372" y="739199"/>
                </a:cubicBezTo>
                <a:cubicBezTo>
                  <a:pt x="5635711" y="762250"/>
                  <a:pt x="5673050" y="753296"/>
                  <a:pt x="5706959" y="758630"/>
                </a:cubicBezTo>
                <a:cubicBezTo>
                  <a:pt x="5715723" y="759964"/>
                  <a:pt x="5724678" y="760155"/>
                  <a:pt x="5733440" y="761678"/>
                </a:cubicBezTo>
                <a:cubicBezTo>
                  <a:pt x="5749634" y="764537"/>
                  <a:pt x="5765635" y="767774"/>
                  <a:pt x="5781830" y="771015"/>
                </a:cubicBezTo>
                <a:cubicBezTo>
                  <a:pt x="5784686" y="771585"/>
                  <a:pt x="5787924" y="771777"/>
                  <a:pt x="5790592" y="772730"/>
                </a:cubicBezTo>
                <a:cubicBezTo>
                  <a:pt x="5815169" y="780729"/>
                  <a:pt x="5839361" y="789873"/>
                  <a:pt x="5864318" y="796351"/>
                </a:cubicBezTo>
                <a:cubicBezTo>
                  <a:pt x="5876511" y="799591"/>
                  <a:pt x="5890037" y="799972"/>
                  <a:pt x="5902610" y="798255"/>
                </a:cubicBezTo>
                <a:cubicBezTo>
                  <a:pt x="5939377" y="793303"/>
                  <a:pt x="5975764" y="791207"/>
                  <a:pt x="6012723" y="798447"/>
                </a:cubicBezTo>
                <a:cubicBezTo>
                  <a:pt x="6027392" y="801304"/>
                  <a:pt x="6043776" y="796541"/>
                  <a:pt x="6059397" y="794827"/>
                </a:cubicBezTo>
                <a:cubicBezTo>
                  <a:pt x="6096736" y="790256"/>
                  <a:pt x="6134075" y="785301"/>
                  <a:pt x="6171605" y="780921"/>
                </a:cubicBezTo>
                <a:cubicBezTo>
                  <a:pt x="6195037" y="778254"/>
                  <a:pt x="6218660" y="776729"/>
                  <a:pt x="6242093" y="774063"/>
                </a:cubicBezTo>
                <a:cubicBezTo>
                  <a:pt x="6269144" y="770823"/>
                  <a:pt x="6296005" y="765870"/>
                  <a:pt x="6323058" y="763202"/>
                </a:cubicBezTo>
                <a:cubicBezTo>
                  <a:pt x="6353919" y="760155"/>
                  <a:pt x="6384972" y="759584"/>
                  <a:pt x="6415833" y="756344"/>
                </a:cubicBezTo>
                <a:cubicBezTo>
                  <a:pt x="6472225" y="750058"/>
                  <a:pt x="6528424" y="742628"/>
                  <a:pt x="6584812" y="735580"/>
                </a:cubicBezTo>
                <a:cubicBezTo>
                  <a:pt x="6639488" y="728721"/>
                  <a:pt x="6694164" y="722625"/>
                  <a:pt x="6748458" y="714053"/>
                </a:cubicBezTo>
                <a:cubicBezTo>
                  <a:pt x="6771319" y="710434"/>
                  <a:pt x="6793035" y="700526"/>
                  <a:pt x="6815516" y="695002"/>
                </a:cubicBezTo>
                <a:lnTo>
                  <a:pt x="6858000" y="685303"/>
                </a:lnTo>
                <a:lnTo>
                  <a:pt x="6858000" y="0"/>
                </a:lnTo>
                <a:lnTo>
                  <a:pt x="1687324" y="0"/>
                </a:lnTo>
                <a:lnTo>
                  <a:pt x="1" y="0"/>
                </a:lnTo>
                <a:lnTo>
                  <a:pt x="1" y="19988"/>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4" name="Group 13">
            <a:extLst>
              <a:ext uri="{FF2B5EF4-FFF2-40B4-BE49-F238E27FC236}">
                <a16:creationId xmlns:a16="http://schemas.microsoft.com/office/drawing/2014/main" id="{DF61C745-3976-47FD-A104-DCEC473D2F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56" y="1"/>
            <a:ext cx="835935" cy="6858000"/>
            <a:chOff x="-456" y="1"/>
            <a:chExt cx="835935" cy="6858000"/>
          </a:xfrm>
          <a:effectLst>
            <a:outerShdw blurRad="381000" dist="152400" algn="ctr" rotWithShape="0">
              <a:srgbClr val="000000">
                <a:alpha val="10000"/>
              </a:srgbClr>
            </a:outerShdw>
          </a:effectLst>
        </p:grpSpPr>
        <p:sp>
          <p:nvSpPr>
            <p:cNvPr id="15" name="Freeform: Shape 14">
              <a:extLst>
                <a:ext uri="{FF2B5EF4-FFF2-40B4-BE49-F238E27FC236}">
                  <a16:creationId xmlns:a16="http://schemas.microsoft.com/office/drawing/2014/main" id="{64DC97B5-FBD7-49C1-B160-A5F0DAB52E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3011260" y="3011261"/>
              <a:ext cx="6858000" cy="835479"/>
            </a:xfrm>
            <a:custGeom>
              <a:avLst/>
              <a:gdLst>
                <a:gd name="connsiteX0" fmla="*/ 6564619 w 6858000"/>
                <a:gd name="connsiteY0" fmla="*/ 468946 h 835479"/>
                <a:gd name="connsiteX1" fmla="*/ 6564620 w 6858000"/>
                <a:gd name="connsiteY1" fmla="*/ 468946 h 835479"/>
                <a:gd name="connsiteX2" fmla="*/ 6588625 w 6858000"/>
                <a:gd name="connsiteY2" fmla="*/ 491425 h 835479"/>
                <a:gd name="connsiteX3" fmla="*/ 6625224 w 6858000"/>
                <a:gd name="connsiteY3" fmla="*/ 508047 h 835479"/>
                <a:gd name="connsiteX4" fmla="*/ 6662539 w 6858000"/>
                <a:gd name="connsiteY4" fmla="*/ 500953 h 835479"/>
                <a:gd name="connsiteX5" fmla="*/ 6662540 w 6858000"/>
                <a:gd name="connsiteY5" fmla="*/ 500952 h 835479"/>
                <a:gd name="connsiteX6" fmla="*/ 6662543 w 6858000"/>
                <a:gd name="connsiteY6" fmla="*/ 500951 h 835479"/>
                <a:gd name="connsiteX7" fmla="*/ 6683026 w 6858000"/>
                <a:gd name="connsiteY7" fmla="*/ 489501 h 835479"/>
                <a:gd name="connsiteX8" fmla="*/ 6702975 w 6858000"/>
                <a:gd name="connsiteY8" fmla="*/ 486354 h 835479"/>
                <a:gd name="connsiteX9" fmla="*/ 6702976 w 6858000"/>
                <a:gd name="connsiteY9" fmla="*/ 486354 h 835479"/>
                <a:gd name="connsiteX10" fmla="*/ 6742552 w 6858000"/>
                <a:gd name="connsiteY10" fmla="*/ 500190 h 835479"/>
                <a:gd name="connsiteX11" fmla="*/ 6742554 w 6858000"/>
                <a:gd name="connsiteY11" fmla="*/ 500191 h 835479"/>
                <a:gd name="connsiteX12" fmla="*/ 6812061 w 6858000"/>
                <a:gd name="connsiteY12" fmla="*/ 519668 h 835479"/>
                <a:gd name="connsiteX13" fmla="*/ 6776799 w 6858000"/>
                <a:gd name="connsiteY13" fmla="*/ 514894 h 835479"/>
                <a:gd name="connsiteX14" fmla="*/ 6742554 w 6858000"/>
                <a:gd name="connsiteY14" fmla="*/ 500191 h 835479"/>
                <a:gd name="connsiteX15" fmla="*/ 6742551 w 6858000"/>
                <a:gd name="connsiteY15" fmla="*/ 500190 h 835479"/>
                <a:gd name="connsiteX16" fmla="*/ 6702975 w 6858000"/>
                <a:gd name="connsiteY16" fmla="*/ 486354 h 835479"/>
                <a:gd name="connsiteX17" fmla="*/ 6662543 w 6858000"/>
                <a:gd name="connsiteY17" fmla="*/ 500951 h 835479"/>
                <a:gd name="connsiteX18" fmla="*/ 6662541 w 6858000"/>
                <a:gd name="connsiteY18" fmla="*/ 500952 h 835479"/>
                <a:gd name="connsiteX19" fmla="*/ 6662539 w 6858000"/>
                <a:gd name="connsiteY19" fmla="*/ 500953 h 835479"/>
                <a:gd name="connsiteX20" fmla="*/ 6645551 w 6858000"/>
                <a:gd name="connsiteY20" fmla="*/ 508036 h 835479"/>
                <a:gd name="connsiteX21" fmla="*/ 6625224 w 6858000"/>
                <a:gd name="connsiteY21" fmla="*/ 508047 h 835479"/>
                <a:gd name="connsiteX22" fmla="*/ 6625223 w 6858000"/>
                <a:gd name="connsiteY22" fmla="*/ 508047 h 835479"/>
                <a:gd name="connsiteX23" fmla="*/ 6588624 w 6858000"/>
                <a:gd name="connsiteY23" fmla="*/ 491425 h 835479"/>
                <a:gd name="connsiteX24" fmla="*/ 6438980 w 6858000"/>
                <a:gd name="connsiteY24" fmla="*/ 549267 h 835479"/>
                <a:gd name="connsiteX25" fmla="*/ 6463839 w 6858000"/>
                <a:gd name="connsiteY25" fmla="*/ 529336 h 835479"/>
                <a:gd name="connsiteX26" fmla="*/ 6463848 w 6858000"/>
                <a:gd name="connsiteY26" fmla="*/ 529334 h 835479"/>
                <a:gd name="connsiteX27" fmla="*/ 6513011 w 6858000"/>
                <a:gd name="connsiteY27" fmla="*/ 515538 h 835479"/>
                <a:gd name="connsiteX28" fmla="*/ 6546193 w 6858000"/>
                <a:gd name="connsiteY28" fmla="*/ 496733 h 835479"/>
                <a:gd name="connsiteX29" fmla="*/ 6546194 w 6858000"/>
                <a:gd name="connsiteY29" fmla="*/ 496733 h 835479"/>
                <a:gd name="connsiteX30" fmla="*/ 6521803 w 6858000"/>
                <a:gd name="connsiteY30" fmla="*/ 513071 h 835479"/>
                <a:gd name="connsiteX31" fmla="*/ 6513011 w 6858000"/>
                <a:gd name="connsiteY31" fmla="*/ 515538 h 835479"/>
                <a:gd name="connsiteX32" fmla="*/ 6508051 w 6858000"/>
                <a:gd name="connsiteY32" fmla="*/ 518349 h 835479"/>
                <a:gd name="connsiteX33" fmla="*/ 6463848 w 6858000"/>
                <a:gd name="connsiteY33" fmla="*/ 529334 h 835479"/>
                <a:gd name="connsiteX34" fmla="*/ 6463840 w 6858000"/>
                <a:gd name="connsiteY34" fmla="*/ 529336 h 835479"/>
                <a:gd name="connsiteX35" fmla="*/ 6438980 w 6858000"/>
                <a:gd name="connsiteY35" fmla="*/ 549267 h 835479"/>
                <a:gd name="connsiteX36" fmla="*/ 6365203 w 6858000"/>
                <a:gd name="connsiteY36" fmla="*/ 635242 h 835479"/>
                <a:gd name="connsiteX37" fmla="*/ 6387909 w 6858000"/>
                <a:gd name="connsiteY37" fmla="*/ 633959 h 835479"/>
                <a:gd name="connsiteX38" fmla="*/ 6391548 w 6858000"/>
                <a:gd name="connsiteY38" fmla="*/ 632195 h 835479"/>
                <a:gd name="connsiteX39" fmla="*/ 6407331 w 6858000"/>
                <a:gd name="connsiteY39" fmla="*/ 624541 h 835479"/>
                <a:gd name="connsiteX40" fmla="*/ 6407332 w 6858000"/>
                <a:gd name="connsiteY40" fmla="*/ 624541 h 835479"/>
                <a:gd name="connsiteX41" fmla="*/ 6391548 w 6858000"/>
                <a:gd name="connsiteY41" fmla="*/ 632195 h 835479"/>
                <a:gd name="connsiteX42" fmla="*/ 6387909 w 6858000"/>
                <a:gd name="connsiteY42" fmla="*/ 633961 h 835479"/>
                <a:gd name="connsiteX43" fmla="*/ 4221390 w 6858000"/>
                <a:gd name="connsiteY43" fmla="*/ 396172 h 835479"/>
                <a:gd name="connsiteX44" fmla="*/ 4221391 w 6858000"/>
                <a:gd name="connsiteY44" fmla="*/ 396172 h 835479"/>
                <a:gd name="connsiteX45" fmla="*/ 4253014 w 6858000"/>
                <a:gd name="connsiteY45" fmla="*/ 401888 h 835479"/>
                <a:gd name="connsiteX46" fmla="*/ 4324645 w 6858000"/>
                <a:gd name="connsiteY46" fmla="*/ 441704 h 835479"/>
                <a:gd name="connsiteX47" fmla="*/ 4363890 w 6858000"/>
                <a:gd name="connsiteY47" fmla="*/ 450658 h 835479"/>
                <a:gd name="connsiteX48" fmla="*/ 4482003 w 6858000"/>
                <a:gd name="connsiteY48" fmla="*/ 449896 h 835479"/>
                <a:gd name="connsiteX49" fmla="*/ 4659173 w 6858000"/>
                <a:gd name="connsiteY49" fmla="*/ 389886 h 835479"/>
                <a:gd name="connsiteX50" fmla="*/ 4677654 w 6858000"/>
                <a:gd name="connsiteY50" fmla="*/ 381884 h 835479"/>
                <a:gd name="connsiteX51" fmla="*/ 4767763 w 6858000"/>
                <a:gd name="connsiteY51" fmla="*/ 371977 h 835479"/>
                <a:gd name="connsiteX52" fmla="*/ 4800482 w 6858000"/>
                <a:gd name="connsiteY52" fmla="*/ 370668 h 835479"/>
                <a:gd name="connsiteX53" fmla="*/ 4800483 w 6858000"/>
                <a:gd name="connsiteY53" fmla="*/ 370668 h 835479"/>
                <a:gd name="connsiteX54" fmla="*/ 4828916 w 6858000"/>
                <a:gd name="connsiteY54" fmla="*/ 385504 h 835479"/>
                <a:gd name="connsiteX55" fmla="*/ 4863342 w 6858000"/>
                <a:gd name="connsiteY55" fmla="*/ 407685 h 835479"/>
                <a:gd name="connsiteX56" fmla="*/ 4889274 w 6858000"/>
                <a:gd name="connsiteY56" fmla="*/ 415214 h 835479"/>
                <a:gd name="connsiteX57" fmla="*/ 4912167 w 6858000"/>
                <a:gd name="connsiteY57" fmla="*/ 413509 h 835479"/>
                <a:gd name="connsiteX58" fmla="*/ 4933803 w 6858000"/>
                <a:gd name="connsiteY58" fmla="*/ 412107 h 835479"/>
                <a:gd name="connsiteX59" fmla="*/ 4933804 w 6858000"/>
                <a:gd name="connsiteY59" fmla="*/ 412107 h 835479"/>
                <a:gd name="connsiteX60" fmla="*/ 4952672 w 6858000"/>
                <a:gd name="connsiteY60" fmla="*/ 416866 h 835479"/>
                <a:gd name="connsiteX61" fmla="*/ 4957452 w 6858000"/>
                <a:gd name="connsiteY61" fmla="*/ 419659 h 835479"/>
                <a:gd name="connsiteX62" fmla="*/ 4961455 w 6858000"/>
                <a:gd name="connsiteY62" fmla="*/ 420937 h 835479"/>
                <a:gd name="connsiteX63" fmla="*/ 4987037 w 6858000"/>
                <a:gd name="connsiteY63" fmla="*/ 436941 h 835479"/>
                <a:gd name="connsiteX64" fmla="*/ 5041521 w 6858000"/>
                <a:gd name="connsiteY64" fmla="*/ 463420 h 835479"/>
                <a:gd name="connsiteX65" fmla="*/ 5041527 w 6858000"/>
                <a:gd name="connsiteY65" fmla="*/ 463422 h 835479"/>
                <a:gd name="connsiteX66" fmla="*/ 5064789 w 6858000"/>
                <a:gd name="connsiteY66" fmla="*/ 468043 h 835479"/>
                <a:gd name="connsiteX67" fmla="*/ 5070584 w 6858000"/>
                <a:gd name="connsiteY67" fmla="*/ 470217 h 835479"/>
                <a:gd name="connsiteX68" fmla="*/ 5072375 w 6858000"/>
                <a:gd name="connsiteY68" fmla="*/ 470636 h 835479"/>
                <a:gd name="connsiteX69" fmla="*/ 5087443 w 6858000"/>
                <a:gd name="connsiteY69" fmla="*/ 476540 h 835479"/>
                <a:gd name="connsiteX70" fmla="*/ 5133219 w 6858000"/>
                <a:gd name="connsiteY70" fmla="*/ 489567 h 835479"/>
                <a:gd name="connsiteX71" fmla="*/ 5133224 w 6858000"/>
                <a:gd name="connsiteY71" fmla="*/ 489569 h 835479"/>
                <a:gd name="connsiteX72" fmla="*/ 5166112 w 6858000"/>
                <a:gd name="connsiteY72" fmla="*/ 482853 h 835479"/>
                <a:gd name="connsiteX73" fmla="*/ 5166113 w 6858000"/>
                <a:gd name="connsiteY73" fmla="*/ 482853 h 835479"/>
                <a:gd name="connsiteX74" fmla="*/ 5172090 w 6858000"/>
                <a:gd name="connsiteY74" fmla="*/ 483545 h 835479"/>
                <a:gd name="connsiteX75" fmla="*/ 5179067 w 6858000"/>
                <a:gd name="connsiteY75" fmla="*/ 486091 h 835479"/>
                <a:gd name="connsiteX76" fmla="*/ 5229432 w 6858000"/>
                <a:gd name="connsiteY76" fmla="*/ 485925 h 835479"/>
                <a:gd name="connsiteX77" fmla="*/ 5243613 w 6858000"/>
                <a:gd name="connsiteY77" fmla="*/ 478254 h 835479"/>
                <a:gd name="connsiteX78" fmla="*/ 5272795 w 6858000"/>
                <a:gd name="connsiteY78" fmla="*/ 462468 h 835479"/>
                <a:gd name="connsiteX79" fmla="*/ 5312287 w 6858000"/>
                <a:gd name="connsiteY79" fmla="*/ 438565 h 835479"/>
                <a:gd name="connsiteX80" fmla="*/ 5321350 w 6858000"/>
                <a:gd name="connsiteY80" fmla="*/ 437509 h 835479"/>
                <a:gd name="connsiteX81" fmla="*/ 5326162 w 6858000"/>
                <a:gd name="connsiteY81" fmla="*/ 435035 h 835479"/>
                <a:gd name="connsiteX82" fmla="*/ 5355013 w 6858000"/>
                <a:gd name="connsiteY82" fmla="*/ 433589 h 835479"/>
                <a:gd name="connsiteX83" fmla="*/ 5355014 w 6858000"/>
                <a:gd name="connsiteY83" fmla="*/ 433589 h 835479"/>
                <a:gd name="connsiteX84" fmla="*/ 5385384 w 6858000"/>
                <a:gd name="connsiteY84" fmla="*/ 438465 h 835479"/>
                <a:gd name="connsiteX85" fmla="*/ 5425582 w 6858000"/>
                <a:gd name="connsiteY85" fmla="*/ 446656 h 835479"/>
                <a:gd name="connsiteX86" fmla="*/ 5480637 w 6858000"/>
                <a:gd name="connsiteY86" fmla="*/ 458278 h 835479"/>
                <a:gd name="connsiteX87" fmla="*/ 5507667 w 6858000"/>
                <a:gd name="connsiteY87" fmla="*/ 462803 h 835479"/>
                <a:gd name="connsiteX88" fmla="*/ 5531691 w 6858000"/>
                <a:gd name="connsiteY88" fmla="*/ 452184 h 835479"/>
                <a:gd name="connsiteX89" fmla="*/ 5531692 w 6858000"/>
                <a:gd name="connsiteY89" fmla="*/ 452183 h 835479"/>
                <a:gd name="connsiteX90" fmla="*/ 5547577 w 6858000"/>
                <a:gd name="connsiteY90" fmla="*/ 442037 h 835479"/>
                <a:gd name="connsiteX91" fmla="*/ 5547578 w 6858000"/>
                <a:gd name="connsiteY91" fmla="*/ 442037 h 835479"/>
                <a:gd name="connsiteX92" fmla="*/ 5562746 w 6858000"/>
                <a:gd name="connsiteY92" fmla="*/ 451610 h 835479"/>
                <a:gd name="connsiteX93" fmla="*/ 5704483 w 6858000"/>
                <a:gd name="connsiteY93" fmla="*/ 522858 h 835479"/>
                <a:gd name="connsiteX94" fmla="*/ 5740488 w 6858000"/>
                <a:gd name="connsiteY94" fmla="*/ 528765 h 835479"/>
                <a:gd name="connsiteX95" fmla="*/ 5760873 w 6858000"/>
                <a:gd name="connsiteY95" fmla="*/ 537529 h 835479"/>
                <a:gd name="connsiteX96" fmla="*/ 5883751 w 6858000"/>
                <a:gd name="connsiteY96" fmla="*/ 625924 h 835479"/>
                <a:gd name="connsiteX97" fmla="*/ 5883755 w 6858000"/>
                <a:gd name="connsiteY97" fmla="*/ 625926 h 835479"/>
                <a:gd name="connsiteX98" fmla="*/ 5935945 w 6858000"/>
                <a:gd name="connsiteY98" fmla="*/ 643829 h 835479"/>
                <a:gd name="connsiteX99" fmla="*/ 5935949 w 6858000"/>
                <a:gd name="connsiteY99" fmla="*/ 643830 h 835479"/>
                <a:gd name="connsiteX100" fmla="*/ 5993289 w 6858000"/>
                <a:gd name="connsiteY100" fmla="*/ 640211 h 835479"/>
                <a:gd name="connsiteX101" fmla="*/ 5993290 w 6858000"/>
                <a:gd name="connsiteY101" fmla="*/ 640210 h 835479"/>
                <a:gd name="connsiteX102" fmla="*/ 6026439 w 6858000"/>
                <a:gd name="connsiteY102" fmla="*/ 633735 h 835479"/>
                <a:gd name="connsiteX103" fmla="*/ 6108737 w 6858000"/>
                <a:gd name="connsiteY103" fmla="*/ 577534 h 835479"/>
                <a:gd name="connsiteX104" fmla="*/ 6133313 w 6858000"/>
                <a:gd name="connsiteY104" fmla="*/ 563843 h 835479"/>
                <a:gd name="connsiteX105" fmla="*/ 6133314 w 6858000"/>
                <a:gd name="connsiteY105" fmla="*/ 563843 h 835479"/>
                <a:gd name="connsiteX106" fmla="*/ 6143189 w 6858000"/>
                <a:gd name="connsiteY106" fmla="*/ 567542 h 835479"/>
                <a:gd name="connsiteX107" fmla="*/ 6155599 w 6858000"/>
                <a:gd name="connsiteY107" fmla="*/ 579438 h 835479"/>
                <a:gd name="connsiteX108" fmla="*/ 6155602 w 6858000"/>
                <a:gd name="connsiteY108" fmla="*/ 579440 h 835479"/>
                <a:gd name="connsiteX109" fmla="*/ 6228756 w 6858000"/>
                <a:gd name="connsiteY109" fmla="*/ 618111 h 835479"/>
                <a:gd name="connsiteX110" fmla="*/ 6361539 w 6858000"/>
                <a:gd name="connsiteY110" fmla="*/ 635448 h 835479"/>
                <a:gd name="connsiteX111" fmla="*/ 6361538 w 6858000"/>
                <a:gd name="connsiteY111" fmla="*/ 635448 h 835479"/>
                <a:gd name="connsiteX112" fmla="*/ 6228755 w 6858000"/>
                <a:gd name="connsiteY112" fmla="*/ 618111 h 835479"/>
                <a:gd name="connsiteX113" fmla="*/ 6155601 w 6858000"/>
                <a:gd name="connsiteY113" fmla="*/ 579440 h 835479"/>
                <a:gd name="connsiteX114" fmla="*/ 6155599 w 6858000"/>
                <a:gd name="connsiteY114" fmla="*/ 579438 h 835479"/>
                <a:gd name="connsiteX115" fmla="*/ 6133314 w 6858000"/>
                <a:gd name="connsiteY115" fmla="*/ 563843 h 835479"/>
                <a:gd name="connsiteX116" fmla="*/ 6108738 w 6858000"/>
                <a:gd name="connsiteY116" fmla="*/ 577534 h 835479"/>
                <a:gd name="connsiteX117" fmla="*/ 6026440 w 6858000"/>
                <a:gd name="connsiteY117" fmla="*/ 633735 h 835479"/>
                <a:gd name="connsiteX118" fmla="*/ 5993291 w 6858000"/>
                <a:gd name="connsiteY118" fmla="*/ 640210 h 835479"/>
                <a:gd name="connsiteX119" fmla="*/ 5993289 w 6858000"/>
                <a:gd name="connsiteY119" fmla="*/ 640211 h 835479"/>
                <a:gd name="connsiteX120" fmla="*/ 5964476 w 6858000"/>
                <a:gd name="connsiteY120" fmla="*/ 643664 h 835479"/>
                <a:gd name="connsiteX121" fmla="*/ 5935949 w 6858000"/>
                <a:gd name="connsiteY121" fmla="*/ 643830 h 835479"/>
                <a:gd name="connsiteX122" fmla="*/ 5935948 w 6858000"/>
                <a:gd name="connsiteY122" fmla="*/ 643830 h 835479"/>
                <a:gd name="connsiteX123" fmla="*/ 5935945 w 6858000"/>
                <a:gd name="connsiteY123" fmla="*/ 643829 h 835479"/>
                <a:gd name="connsiteX124" fmla="*/ 5909350 w 6858000"/>
                <a:gd name="connsiteY124" fmla="*/ 636949 h 835479"/>
                <a:gd name="connsiteX125" fmla="*/ 5883755 w 6858000"/>
                <a:gd name="connsiteY125" fmla="*/ 625926 h 835479"/>
                <a:gd name="connsiteX126" fmla="*/ 5883750 w 6858000"/>
                <a:gd name="connsiteY126" fmla="*/ 625924 h 835479"/>
                <a:gd name="connsiteX127" fmla="*/ 5760872 w 6858000"/>
                <a:gd name="connsiteY127" fmla="*/ 537529 h 835479"/>
                <a:gd name="connsiteX128" fmla="*/ 5740487 w 6858000"/>
                <a:gd name="connsiteY128" fmla="*/ 528765 h 835479"/>
                <a:gd name="connsiteX129" fmla="*/ 5704482 w 6858000"/>
                <a:gd name="connsiteY129" fmla="*/ 522858 h 835479"/>
                <a:gd name="connsiteX130" fmla="*/ 5562745 w 6858000"/>
                <a:gd name="connsiteY130" fmla="*/ 451610 h 835479"/>
                <a:gd name="connsiteX131" fmla="*/ 5547577 w 6858000"/>
                <a:gd name="connsiteY131" fmla="*/ 442037 h 835479"/>
                <a:gd name="connsiteX132" fmla="*/ 5531693 w 6858000"/>
                <a:gd name="connsiteY132" fmla="*/ 452183 h 835479"/>
                <a:gd name="connsiteX133" fmla="*/ 5531691 w 6858000"/>
                <a:gd name="connsiteY133" fmla="*/ 452184 h 835479"/>
                <a:gd name="connsiteX134" fmla="*/ 5520421 w 6858000"/>
                <a:gd name="connsiteY134" fmla="*/ 460582 h 835479"/>
                <a:gd name="connsiteX135" fmla="*/ 5507667 w 6858000"/>
                <a:gd name="connsiteY135" fmla="*/ 462803 h 835479"/>
                <a:gd name="connsiteX136" fmla="*/ 5507666 w 6858000"/>
                <a:gd name="connsiteY136" fmla="*/ 462803 h 835479"/>
                <a:gd name="connsiteX137" fmla="*/ 5480636 w 6858000"/>
                <a:gd name="connsiteY137" fmla="*/ 458278 h 835479"/>
                <a:gd name="connsiteX138" fmla="*/ 5425581 w 6858000"/>
                <a:gd name="connsiteY138" fmla="*/ 446656 h 835479"/>
                <a:gd name="connsiteX139" fmla="*/ 5385383 w 6858000"/>
                <a:gd name="connsiteY139" fmla="*/ 438465 h 835479"/>
                <a:gd name="connsiteX140" fmla="*/ 5355013 w 6858000"/>
                <a:gd name="connsiteY140" fmla="*/ 433589 h 835479"/>
                <a:gd name="connsiteX141" fmla="*/ 5321350 w 6858000"/>
                <a:gd name="connsiteY141" fmla="*/ 437509 h 835479"/>
                <a:gd name="connsiteX142" fmla="*/ 5272796 w 6858000"/>
                <a:gd name="connsiteY142" fmla="*/ 462468 h 835479"/>
                <a:gd name="connsiteX143" fmla="*/ 5243613 w 6858000"/>
                <a:gd name="connsiteY143" fmla="*/ 478254 h 835479"/>
                <a:gd name="connsiteX144" fmla="*/ 5229433 w 6858000"/>
                <a:gd name="connsiteY144" fmla="*/ 485925 h 835479"/>
                <a:gd name="connsiteX145" fmla="*/ 5179067 w 6858000"/>
                <a:gd name="connsiteY145" fmla="*/ 486091 h 835479"/>
                <a:gd name="connsiteX146" fmla="*/ 5179066 w 6858000"/>
                <a:gd name="connsiteY146" fmla="*/ 486091 h 835479"/>
                <a:gd name="connsiteX147" fmla="*/ 5172089 w 6858000"/>
                <a:gd name="connsiteY147" fmla="*/ 483545 h 835479"/>
                <a:gd name="connsiteX148" fmla="*/ 5166113 w 6858000"/>
                <a:gd name="connsiteY148" fmla="*/ 482853 h 835479"/>
                <a:gd name="connsiteX149" fmla="*/ 5133224 w 6858000"/>
                <a:gd name="connsiteY149" fmla="*/ 489569 h 835479"/>
                <a:gd name="connsiteX150" fmla="*/ 5133223 w 6858000"/>
                <a:gd name="connsiteY150" fmla="*/ 489569 h 835479"/>
                <a:gd name="connsiteX151" fmla="*/ 5133219 w 6858000"/>
                <a:gd name="connsiteY151" fmla="*/ 489567 h 835479"/>
                <a:gd name="connsiteX152" fmla="*/ 5102460 w 6858000"/>
                <a:gd name="connsiteY152" fmla="*/ 482424 h 835479"/>
                <a:gd name="connsiteX153" fmla="*/ 5087443 w 6858000"/>
                <a:gd name="connsiteY153" fmla="*/ 476540 h 835479"/>
                <a:gd name="connsiteX154" fmla="*/ 5087422 w 6858000"/>
                <a:gd name="connsiteY154" fmla="*/ 476534 h 835479"/>
                <a:gd name="connsiteX155" fmla="*/ 5070584 w 6858000"/>
                <a:gd name="connsiteY155" fmla="*/ 470217 h 835479"/>
                <a:gd name="connsiteX156" fmla="*/ 5041527 w 6858000"/>
                <a:gd name="connsiteY156" fmla="*/ 463422 h 835479"/>
                <a:gd name="connsiteX157" fmla="*/ 5041520 w 6858000"/>
                <a:gd name="connsiteY157" fmla="*/ 463420 h 835479"/>
                <a:gd name="connsiteX158" fmla="*/ 4987036 w 6858000"/>
                <a:gd name="connsiteY158" fmla="*/ 436941 h 835479"/>
                <a:gd name="connsiteX159" fmla="*/ 4957452 w 6858000"/>
                <a:gd name="connsiteY159" fmla="*/ 419659 h 835479"/>
                <a:gd name="connsiteX160" fmla="*/ 4933804 w 6858000"/>
                <a:gd name="connsiteY160" fmla="*/ 412107 h 835479"/>
                <a:gd name="connsiteX161" fmla="*/ 4912168 w 6858000"/>
                <a:gd name="connsiteY161" fmla="*/ 413509 h 835479"/>
                <a:gd name="connsiteX162" fmla="*/ 4889275 w 6858000"/>
                <a:gd name="connsiteY162" fmla="*/ 415214 h 835479"/>
                <a:gd name="connsiteX163" fmla="*/ 4889274 w 6858000"/>
                <a:gd name="connsiteY163" fmla="*/ 415214 h 835479"/>
                <a:gd name="connsiteX164" fmla="*/ 4867613 w 6858000"/>
                <a:gd name="connsiteY164" fmla="*/ 410436 h 835479"/>
                <a:gd name="connsiteX165" fmla="*/ 4863342 w 6858000"/>
                <a:gd name="connsiteY165" fmla="*/ 407685 h 835479"/>
                <a:gd name="connsiteX166" fmla="*/ 4857316 w 6858000"/>
                <a:gd name="connsiteY166" fmla="*/ 405935 h 835479"/>
                <a:gd name="connsiteX167" fmla="*/ 4828915 w 6858000"/>
                <a:gd name="connsiteY167" fmla="*/ 385504 h 835479"/>
                <a:gd name="connsiteX168" fmla="*/ 4800482 w 6858000"/>
                <a:gd name="connsiteY168" fmla="*/ 370668 h 835479"/>
                <a:gd name="connsiteX169" fmla="*/ 4767764 w 6858000"/>
                <a:gd name="connsiteY169" fmla="*/ 371977 h 835479"/>
                <a:gd name="connsiteX170" fmla="*/ 4677655 w 6858000"/>
                <a:gd name="connsiteY170" fmla="*/ 381884 h 835479"/>
                <a:gd name="connsiteX171" fmla="*/ 4659174 w 6858000"/>
                <a:gd name="connsiteY171" fmla="*/ 389886 h 835479"/>
                <a:gd name="connsiteX172" fmla="*/ 4482004 w 6858000"/>
                <a:gd name="connsiteY172" fmla="*/ 449896 h 835479"/>
                <a:gd name="connsiteX173" fmla="*/ 4363890 w 6858000"/>
                <a:gd name="connsiteY173" fmla="*/ 450658 h 835479"/>
                <a:gd name="connsiteX174" fmla="*/ 4363889 w 6858000"/>
                <a:gd name="connsiteY174" fmla="*/ 450658 h 835479"/>
                <a:gd name="connsiteX175" fmla="*/ 4324644 w 6858000"/>
                <a:gd name="connsiteY175" fmla="*/ 441704 h 835479"/>
                <a:gd name="connsiteX176" fmla="*/ 4253013 w 6858000"/>
                <a:gd name="connsiteY176" fmla="*/ 401888 h 835479"/>
                <a:gd name="connsiteX177" fmla="*/ 4165382 w 6858000"/>
                <a:gd name="connsiteY177" fmla="*/ 392362 h 835479"/>
                <a:gd name="connsiteX178" fmla="*/ 4165383 w 6858000"/>
                <a:gd name="connsiteY178" fmla="*/ 392362 h 835479"/>
                <a:gd name="connsiteX179" fmla="*/ 4192387 w 6858000"/>
                <a:gd name="connsiteY179" fmla="*/ 396267 h 835479"/>
                <a:gd name="connsiteX180" fmla="*/ 4192386 w 6858000"/>
                <a:gd name="connsiteY180" fmla="*/ 396267 h 835479"/>
                <a:gd name="connsiteX181" fmla="*/ 4165382 w 6858000"/>
                <a:gd name="connsiteY181" fmla="*/ 392362 h 835479"/>
                <a:gd name="connsiteX182" fmla="*/ 3885337 w 6858000"/>
                <a:gd name="connsiteY182" fmla="*/ 379980 h 835479"/>
                <a:gd name="connsiteX183" fmla="*/ 3885338 w 6858000"/>
                <a:gd name="connsiteY183" fmla="*/ 379980 h 835479"/>
                <a:gd name="connsiteX184" fmla="*/ 3885341 w 6858000"/>
                <a:gd name="connsiteY184" fmla="*/ 379982 h 835479"/>
                <a:gd name="connsiteX185" fmla="*/ 3962157 w 6858000"/>
                <a:gd name="connsiteY185" fmla="*/ 411865 h 835479"/>
                <a:gd name="connsiteX186" fmla="*/ 3962159 w 6858000"/>
                <a:gd name="connsiteY186" fmla="*/ 411865 h 835479"/>
                <a:gd name="connsiteX187" fmla="*/ 4043837 w 6858000"/>
                <a:gd name="connsiteY187" fmla="*/ 396173 h 835479"/>
                <a:gd name="connsiteX188" fmla="*/ 4043838 w 6858000"/>
                <a:gd name="connsiteY188" fmla="*/ 396172 h 835479"/>
                <a:gd name="connsiteX189" fmla="*/ 4103824 w 6858000"/>
                <a:gd name="connsiteY189" fmla="*/ 381051 h 835479"/>
                <a:gd name="connsiteX190" fmla="*/ 4103825 w 6858000"/>
                <a:gd name="connsiteY190" fmla="*/ 381051 h 835479"/>
                <a:gd name="connsiteX191" fmla="*/ 4134255 w 6858000"/>
                <a:gd name="connsiteY191" fmla="*/ 383018 h 835479"/>
                <a:gd name="connsiteX192" fmla="*/ 4165381 w 6858000"/>
                <a:gd name="connsiteY192" fmla="*/ 392362 h 835479"/>
                <a:gd name="connsiteX193" fmla="*/ 4103825 w 6858000"/>
                <a:gd name="connsiteY193" fmla="*/ 381051 h 835479"/>
                <a:gd name="connsiteX194" fmla="*/ 4043839 w 6858000"/>
                <a:gd name="connsiteY194" fmla="*/ 396172 h 835479"/>
                <a:gd name="connsiteX195" fmla="*/ 4043837 w 6858000"/>
                <a:gd name="connsiteY195" fmla="*/ 396173 h 835479"/>
                <a:gd name="connsiteX196" fmla="*/ 4002409 w 6858000"/>
                <a:gd name="connsiteY196" fmla="*/ 409475 h 835479"/>
                <a:gd name="connsiteX197" fmla="*/ 3962159 w 6858000"/>
                <a:gd name="connsiteY197" fmla="*/ 411865 h 835479"/>
                <a:gd name="connsiteX198" fmla="*/ 3962158 w 6858000"/>
                <a:gd name="connsiteY198" fmla="*/ 411865 h 835479"/>
                <a:gd name="connsiteX199" fmla="*/ 3962157 w 6858000"/>
                <a:gd name="connsiteY199" fmla="*/ 411865 h 835479"/>
                <a:gd name="connsiteX200" fmla="*/ 3923124 w 6858000"/>
                <a:gd name="connsiteY200" fmla="*/ 402361 h 835479"/>
                <a:gd name="connsiteX201" fmla="*/ 3885341 w 6858000"/>
                <a:gd name="connsiteY201" fmla="*/ 379982 h 835479"/>
                <a:gd name="connsiteX202" fmla="*/ 3669899 w 6858000"/>
                <a:gd name="connsiteY202" fmla="*/ 394577 h 835479"/>
                <a:gd name="connsiteX203" fmla="*/ 3680163 w 6858000"/>
                <a:gd name="connsiteY203" fmla="*/ 397173 h 835479"/>
                <a:gd name="connsiteX204" fmla="*/ 3734836 w 6858000"/>
                <a:gd name="connsiteY204" fmla="*/ 393125 h 835479"/>
                <a:gd name="connsiteX205" fmla="*/ 3734837 w 6858000"/>
                <a:gd name="connsiteY205" fmla="*/ 393125 h 835479"/>
                <a:gd name="connsiteX206" fmla="*/ 3754652 w 6858000"/>
                <a:gd name="connsiteY206" fmla="*/ 393507 h 835479"/>
                <a:gd name="connsiteX207" fmla="*/ 3789775 w 6858000"/>
                <a:gd name="connsiteY207" fmla="*/ 399864 h 835479"/>
                <a:gd name="connsiteX208" fmla="*/ 3822471 w 6858000"/>
                <a:gd name="connsiteY208" fmla="*/ 384932 h 835479"/>
                <a:gd name="connsiteX209" fmla="*/ 3852618 w 6858000"/>
                <a:gd name="connsiteY209" fmla="*/ 370597 h 835479"/>
                <a:gd name="connsiteX210" fmla="*/ 3852619 w 6858000"/>
                <a:gd name="connsiteY210" fmla="*/ 370597 h 835479"/>
                <a:gd name="connsiteX211" fmla="*/ 3868763 w 6858000"/>
                <a:gd name="connsiteY211" fmla="*/ 371377 h 835479"/>
                <a:gd name="connsiteX212" fmla="*/ 3885336 w 6858000"/>
                <a:gd name="connsiteY212" fmla="*/ 379980 h 835479"/>
                <a:gd name="connsiteX213" fmla="*/ 3852619 w 6858000"/>
                <a:gd name="connsiteY213" fmla="*/ 370597 h 835479"/>
                <a:gd name="connsiteX214" fmla="*/ 3822472 w 6858000"/>
                <a:gd name="connsiteY214" fmla="*/ 384932 h 835479"/>
                <a:gd name="connsiteX215" fmla="*/ 3789776 w 6858000"/>
                <a:gd name="connsiteY215" fmla="*/ 399864 h 835479"/>
                <a:gd name="connsiteX216" fmla="*/ 3789775 w 6858000"/>
                <a:gd name="connsiteY216" fmla="*/ 399864 h 835479"/>
                <a:gd name="connsiteX217" fmla="*/ 3754651 w 6858000"/>
                <a:gd name="connsiteY217" fmla="*/ 393507 h 835479"/>
                <a:gd name="connsiteX218" fmla="*/ 3734837 w 6858000"/>
                <a:gd name="connsiteY218" fmla="*/ 393125 h 835479"/>
                <a:gd name="connsiteX219" fmla="*/ 3680163 w 6858000"/>
                <a:gd name="connsiteY219" fmla="*/ 397173 h 835479"/>
                <a:gd name="connsiteX220" fmla="*/ 3680162 w 6858000"/>
                <a:gd name="connsiteY220" fmla="*/ 397173 h 835479"/>
                <a:gd name="connsiteX221" fmla="*/ 2836171 w 6858000"/>
                <a:gd name="connsiteY221" fmla="*/ 465063 h 835479"/>
                <a:gd name="connsiteX222" fmla="*/ 2848792 w 6858000"/>
                <a:gd name="connsiteY222" fmla="*/ 456372 h 835479"/>
                <a:gd name="connsiteX223" fmla="*/ 2897784 w 6858000"/>
                <a:gd name="connsiteY223" fmla="*/ 440769 h 835479"/>
                <a:gd name="connsiteX224" fmla="*/ 2903549 w 6858000"/>
                <a:gd name="connsiteY224" fmla="*/ 439740 h 835479"/>
                <a:gd name="connsiteX225" fmla="*/ 2914327 w 6858000"/>
                <a:gd name="connsiteY225" fmla="*/ 436466 h 835479"/>
                <a:gd name="connsiteX226" fmla="*/ 2947858 w 6858000"/>
                <a:gd name="connsiteY226" fmla="*/ 431835 h 835479"/>
                <a:gd name="connsiteX227" fmla="*/ 2947861 w 6858000"/>
                <a:gd name="connsiteY227" fmla="*/ 431834 h 835479"/>
                <a:gd name="connsiteX228" fmla="*/ 2947862 w 6858000"/>
                <a:gd name="connsiteY228" fmla="*/ 431834 h 835479"/>
                <a:gd name="connsiteX229" fmla="*/ 2982148 w 6858000"/>
                <a:gd name="connsiteY229" fmla="*/ 435418 h 835479"/>
                <a:gd name="connsiteX230" fmla="*/ 3077401 w 6858000"/>
                <a:gd name="connsiteY230" fmla="*/ 447111 h 835479"/>
                <a:gd name="connsiteX231" fmla="*/ 3172653 w 6858000"/>
                <a:gd name="connsiteY231" fmla="*/ 434656 h 835479"/>
                <a:gd name="connsiteX232" fmla="*/ 3489466 w 6858000"/>
                <a:gd name="connsiteY232" fmla="*/ 387029 h 835479"/>
                <a:gd name="connsiteX233" fmla="*/ 3544712 w 6858000"/>
                <a:gd name="connsiteY233" fmla="*/ 364930 h 835479"/>
                <a:gd name="connsiteX234" fmla="*/ 3574407 w 6858000"/>
                <a:gd name="connsiteY234" fmla="*/ 347308 h 835479"/>
                <a:gd name="connsiteX235" fmla="*/ 3574408 w 6858000"/>
                <a:gd name="connsiteY235" fmla="*/ 347308 h 835479"/>
                <a:gd name="connsiteX236" fmla="*/ 3606817 w 6858000"/>
                <a:gd name="connsiteY236" fmla="*/ 359406 h 835479"/>
                <a:gd name="connsiteX237" fmla="*/ 3630632 w 6858000"/>
                <a:gd name="connsiteY237" fmla="*/ 372932 h 835479"/>
                <a:gd name="connsiteX238" fmla="*/ 3651953 w 6858000"/>
                <a:gd name="connsiteY238" fmla="*/ 388826 h 835479"/>
                <a:gd name="connsiteX239" fmla="*/ 3630631 w 6858000"/>
                <a:gd name="connsiteY239" fmla="*/ 372932 h 835479"/>
                <a:gd name="connsiteX240" fmla="*/ 3606816 w 6858000"/>
                <a:gd name="connsiteY240" fmla="*/ 359406 h 835479"/>
                <a:gd name="connsiteX241" fmla="*/ 3587173 w 6858000"/>
                <a:gd name="connsiteY241" fmla="*/ 349660 h 835479"/>
                <a:gd name="connsiteX242" fmla="*/ 3574407 w 6858000"/>
                <a:gd name="connsiteY242" fmla="*/ 347308 h 835479"/>
                <a:gd name="connsiteX243" fmla="*/ 3562320 w 6858000"/>
                <a:gd name="connsiteY243" fmla="*/ 352387 h 835479"/>
                <a:gd name="connsiteX244" fmla="*/ 3544713 w 6858000"/>
                <a:gd name="connsiteY244" fmla="*/ 364930 h 835479"/>
                <a:gd name="connsiteX245" fmla="*/ 3489467 w 6858000"/>
                <a:gd name="connsiteY245" fmla="*/ 387029 h 835479"/>
                <a:gd name="connsiteX246" fmla="*/ 3172654 w 6858000"/>
                <a:gd name="connsiteY246" fmla="*/ 434656 h 835479"/>
                <a:gd name="connsiteX247" fmla="*/ 3077401 w 6858000"/>
                <a:gd name="connsiteY247" fmla="*/ 447111 h 835479"/>
                <a:gd name="connsiteX248" fmla="*/ 3077400 w 6858000"/>
                <a:gd name="connsiteY248" fmla="*/ 447111 h 835479"/>
                <a:gd name="connsiteX249" fmla="*/ 2982147 w 6858000"/>
                <a:gd name="connsiteY249" fmla="*/ 435418 h 835479"/>
                <a:gd name="connsiteX250" fmla="*/ 2947862 w 6858000"/>
                <a:gd name="connsiteY250" fmla="*/ 431834 h 835479"/>
                <a:gd name="connsiteX251" fmla="*/ 2947858 w 6858000"/>
                <a:gd name="connsiteY251" fmla="*/ 431835 h 835479"/>
                <a:gd name="connsiteX252" fmla="*/ 2903549 w 6858000"/>
                <a:gd name="connsiteY252" fmla="*/ 439740 h 835479"/>
                <a:gd name="connsiteX253" fmla="*/ 2848793 w 6858000"/>
                <a:gd name="connsiteY253" fmla="*/ 456372 h 835479"/>
                <a:gd name="connsiteX254" fmla="*/ 2836172 w 6858000"/>
                <a:gd name="connsiteY254" fmla="*/ 465063 h 835479"/>
                <a:gd name="connsiteX255" fmla="*/ 1268757 w 6858000"/>
                <a:gd name="connsiteY255" fmla="*/ 18376 h 835479"/>
                <a:gd name="connsiteX256" fmla="*/ 1286069 w 6858000"/>
                <a:gd name="connsiteY256" fmla="*/ 23543 h 835479"/>
                <a:gd name="connsiteX257" fmla="*/ 1350627 w 6858000"/>
                <a:gd name="connsiteY257" fmla="*/ 45880 h 835479"/>
                <a:gd name="connsiteX258" fmla="*/ 1413839 w 6858000"/>
                <a:gd name="connsiteY258" fmla="*/ 40286 h 835479"/>
                <a:gd name="connsiteX259" fmla="*/ 1350626 w 6858000"/>
                <a:gd name="connsiteY259" fmla="*/ 45881 h 835479"/>
                <a:gd name="connsiteX260" fmla="*/ 1286068 w 6858000"/>
                <a:gd name="connsiteY260" fmla="*/ 23543 h 835479"/>
                <a:gd name="connsiteX261" fmla="*/ 313532 w 6858000"/>
                <a:gd name="connsiteY261" fmla="*/ 14019 h 835479"/>
                <a:gd name="connsiteX262" fmla="*/ 313533 w 6858000"/>
                <a:gd name="connsiteY262" fmla="*/ 14018 h 835479"/>
                <a:gd name="connsiteX263" fmla="*/ 338870 w 6858000"/>
                <a:gd name="connsiteY263" fmla="*/ 13446 h 835479"/>
                <a:gd name="connsiteX264" fmla="*/ 338902 w 6858000"/>
                <a:gd name="connsiteY264" fmla="*/ 13453 h 835479"/>
                <a:gd name="connsiteX265" fmla="*/ 395639 w 6858000"/>
                <a:gd name="connsiteY265" fmla="*/ 23353 h 835479"/>
                <a:gd name="connsiteX266" fmla="*/ 367327 w 6858000"/>
                <a:gd name="connsiteY266" fmla="*/ 19543 h 835479"/>
                <a:gd name="connsiteX267" fmla="*/ 338902 w 6858000"/>
                <a:gd name="connsiteY267" fmla="*/ 13453 h 835479"/>
                <a:gd name="connsiteX268" fmla="*/ 338869 w 6858000"/>
                <a:gd name="connsiteY268" fmla="*/ 13447 h 835479"/>
                <a:gd name="connsiteX269" fmla="*/ 324057 w 6858000"/>
                <a:gd name="connsiteY269" fmla="*/ 11661 h 835479"/>
                <a:gd name="connsiteX270" fmla="*/ 281567 w 6858000"/>
                <a:gd name="connsiteY270" fmla="*/ 36346 h 835479"/>
                <a:gd name="connsiteX271" fmla="*/ 295414 w 6858000"/>
                <a:gd name="connsiteY271" fmla="*/ 31451 h 835479"/>
                <a:gd name="connsiteX272" fmla="*/ 295414 w 6858000"/>
                <a:gd name="connsiteY272" fmla="*/ 31452 h 835479"/>
                <a:gd name="connsiteX273" fmla="*/ 24485 w 6858000"/>
                <a:gd name="connsiteY273" fmla="*/ 23026 h 835479"/>
                <a:gd name="connsiteX274" fmla="*/ 74128 w 6858000"/>
                <a:gd name="connsiteY274" fmla="*/ 20763 h 835479"/>
                <a:gd name="connsiteX275" fmla="*/ 125860 w 6858000"/>
                <a:gd name="connsiteY275" fmla="*/ 26687 h 835479"/>
                <a:gd name="connsiteX276" fmla="*/ 153386 w 6858000"/>
                <a:gd name="connsiteY276" fmla="*/ 31082 h 835479"/>
                <a:gd name="connsiteX277" fmla="*/ 228943 w 6858000"/>
                <a:gd name="connsiteY277" fmla="*/ 39355 h 835479"/>
                <a:gd name="connsiteX278" fmla="*/ 177270 w 6858000"/>
                <a:gd name="connsiteY278" fmla="*/ 34896 h 835479"/>
                <a:gd name="connsiteX279" fmla="*/ 153386 w 6858000"/>
                <a:gd name="connsiteY279" fmla="*/ 31082 h 835479"/>
                <a:gd name="connsiteX280" fmla="*/ 151568 w 6858000"/>
                <a:gd name="connsiteY280" fmla="*/ 30883 h 835479"/>
                <a:gd name="connsiteX281" fmla="*/ 74128 w 6858000"/>
                <a:gd name="connsiteY281" fmla="*/ 20764 h 835479"/>
                <a:gd name="connsiteX282" fmla="*/ 0 w 6858000"/>
                <a:gd name="connsiteY282" fmla="*/ 29969 h 835479"/>
                <a:gd name="connsiteX283" fmla="*/ 0 w 6858000"/>
                <a:gd name="connsiteY283" fmla="*/ 494077 h 835479"/>
                <a:gd name="connsiteX284" fmla="*/ 2816 w 6858000"/>
                <a:gd name="connsiteY284" fmla="*/ 492950 h 835479"/>
                <a:gd name="connsiteX285" fmla="*/ 63586 w 6858000"/>
                <a:gd name="connsiteY285" fmla="*/ 478851 h 835479"/>
                <a:gd name="connsiteX286" fmla="*/ 176938 w 6858000"/>
                <a:gd name="connsiteY286" fmla="*/ 464945 h 835479"/>
                <a:gd name="connsiteX287" fmla="*/ 200181 w 6858000"/>
                <a:gd name="connsiteY287" fmla="*/ 456943 h 835479"/>
                <a:gd name="connsiteX288" fmla="*/ 340773 w 6858000"/>
                <a:gd name="connsiteY288" fmla="*/ 419031 h 835479"/>
                <a:gd name="connsiteX289" fmla="*/ 453363 w 6858000"/>
                <a:gd name="connsiteY289" fmla="*/ 419796 h 835479"/>
                <a:gd name="connsiteX290" fmla="*/ 462125 w 6858000"/>
                <a:gd name="connsiteY290" fmla="*/ 421510 h 835479"/>
                <a:gd name="connsiteX291" fmla="*/ 505181 w 6858000"/>
                <a:gd name="connsiteY291" fmla="*/ 434082 h 835479"/>
                <a:gd name="connsiteX292" fmla="*/ 571859 w 6858000"/>
                <a:gd name="connsiteY292" fmla="*/ 430654 h 835479"/>
                <a:gd name="connsiteX293" fmla="*/ 617771 w 6858000"/>
                <a:gd name="connsiteY293" fmla="*/ 413317 h 835479"/>
                <a:gd name="connsiteX294" fmla="*/ 674922 w 6858000"/>
                <a:gd name="connsiteY294" fmla="*/ 412555 h 835479"/>
                <a:gd name="connsiteX295" fmla="*/ 740267 w 6858000"/>
                <a:gd name="connsiteY295" fmla="*/ 423414 h 835479"/>
                <a:gd name="connsiteX296" fmla="*/ 769604 w 6858000"/>
                <a:gd name="connsiteY296" fmla="*/ 425700 h 835479"/>
                <a:gd name="connsiteX297" fmla="*/ 850188 w 6858000"/>
                <a:gd name="connsiteY297" fmla="*/ 448180 h 835479"/>
                <a:gd name="connsiteX298" fmla="*/ 898197 w 6858000"/>
                <a:gd name="connsiteY298" fmla="*/ 442656 h 835479"/>
                <a:gd name="connsiteX299" fmla="*/ 945443 w 6858000"/>
                <a:gd name="connsiteY299" fmla="*/ 427796 h 835479"/>
                <a:gd name="connsiteX300" fmla="*/ 975732 w 6858000"/>
                <a:gd name="connsiteY300" fmla="*/ 413507 h 835479"/>
                <a:gd name="connsiteX301" fmla="*/ 1036886 w 6858000"/>
                <a:gd name="connsiteY301" fmla="*/ 403411 h 835479"/>
                <a:gd name="connsiteX302" fmla="*/ 1048124 w 6858000"/>
                <a:gd name="connsiteY302" fmla="*/ 404935 h 835479"/>
                <a:gd name="connsiteX303" fmla="*/ 1230632 w 6858000"/>
                <a:gd name="connsiteY303" fmla="*/ 417509 h 835479"/>
                <a:gd name="connsiteX304" fmla="*/ 1303023 w 6858000"/>
                <a:gd name="connsiteY304" fmla="*/ 437702 h 835479"/>
                <a:gd name="connsiteX305" fmla="*/ 1318455 w 6858000"/>
                <a:gd name="connsiteY305" fmla="*/ 440178 h 835479"/>
                <a:gd name="connsiteX306" fmla="*/ 1472574 w 6858000"/>
                <a:gd name="connsiteY306" fmla="*/ 462849 h 835479"/>
                <a:gd name="connsiteX307" fmla="*/ 1489719 w 6858000"/>
                <a:gd name="connsiteY307" fmla="*/ 463801 h 835479"/>
                <a:gd name="connsiteX308" fmla="*/ 1537536 w 6858000"/>
                <a:gd name="connsiteY308" fmla="*/ 459801 h 835479"/>
                <a:gd name="connsiteX309" fmla="*/ 1650316 w 6858000"/>
                <a:gd name="connsiteY309" fmla="*/ 500950 h 835479"/>
                <a:gd name="connsiteX310" fmla="*/ 1763286 w 6858000"/>
                <a:gd name="connsiteY310" fmla="*/ 515049 h 835479"/>
                <a:gd name="connsiteX311" fmla="*/ 1825392 w 6858000"/>
                <a:gd name="connsiteY311" fmla="*/ 514857 h 835479"/>
                <a:gd name="connsiteX312" fmla="*/ 1869779 w 6858000"/>
                <a:gd name="connsiteY312" fmla="*/ 524955 h 835479"/>
                <a:gd name="connsiteX313" fmla="*/ 1978939 w 6858000"/>
                <a:gd name="connsiteY313" fmla="*/ 555626 h 835479"/>
                <a:gd name="connsiteX314" fmla="*/ 2030377 w 6858000"/>
                <a:gd name="connsiteY314" fmla="*/ 560388 h 835479"/>
                <a:gd name="connsiteX315" fmla="*/ 2085053 w 6858000"/>
                <a:gd name="connsiteY315" fmla="*/ 570677 h 835479"/>
                <a:gd name="connsiteX316" fmla="*/ 2220311 w 6858000"/>
                <a:gd name="connsiteY316" fmla="*/ 616778 h 835479"/>
                <a:gd name="connsiteX317" fmla="*/ 2330805 w 6858000"/>
                <a:gd name="connsiteY317" fmla="*/ 614112 h 835479"/>
                <a:gd name="connsiteX318" fmla="*/ 2401291 w 6858000"/>
                <a:gd name="connsiteY318" fmla="*/ 614682 h 835479"/>
                <a:gd name="connsiteX319" fmla="*/ 2485306 w 6858000"/>
                <a:gd name="connsiteY319" fmla="*/ 629923 h 835479"/>
                <a:gd name="connsiteX320" fmla="*/ 2554078 w 6858000"/>
                <a:gd name="connsiteY320" fmla="*/ 652213 h 835479"/>
                <a:gd name="connsiteX321" fmla="*/ 2649142 w 6858000"/>
                <a:gd name="connsiteY321" fmla="*/ 669930 h 835479"/>
                <a:gd name="connsiteX322" fmla="*/ 2743825 w 6858000"/>
                <a:gd name="connsiteY322" fmla="*/ 704031 h 835479"/>
                <a:gd name="connsiteX323" fmla="*/ 2809929 w 6858000"/>
                <a:gd name="connsiteY323" fmla="*/ 730130 h 835479"/>
                <a:gd name="connsiteX324" fmla="*/ 2901942 w 6858000"/>
                <a:gd name="connsiteY324" fmla="*/ 753181 h 835479"/>
                <a:gd name="connsiteX325" fmla="*/ 3042727 w 6858000"/>
                <a:gd name="connsiteY325" fmla="*/ 769373 h 835479"/>
                <a:gd name="connsiteX326" fmla="*/ 3107499 w 6858000"/>
                <a:gd name="connsiteY326" fmla="*/ 771089 h 835479"/>
                <a:gd name="connsiteX327" fmla="*/ 3209992 w 6858000"/>
                <a:gd name="connsiteY327" fmla="*/ 808998 h 835479"/>
                <a:gd name="connsiteX328" fmla="*/ 3253808 w 6858000"/>
                <a:gd name="connsiteY328" fmla="*/ 827287 h 835479"/>
                <a:gd name="connsiteX329" fmla="*/ 3293243 w 6858000"/>
                <a:gd name="connsiteY329" fmla="*/ 812047 h 835479"/>
                <a:gd name="connsiteX330" fmla="*/ 3318770 w 6858000"/>
                <a:gd name="connsiteY330" fmla="*/ 794520 h 835479"/>
                <a:gd name="connsiteX331" fmla="*/ 3399545 w 6858000"/>
                <a:gd name="connsiteY331" fmla="*/ 809381 h 835479"/>
                <a:gd name="connsiteX332" fmla="*/ 3485274 w 6858000"/>
                <a:gd name="connsiteY332" fmla="*/ 825001 h 835479"/>
                <a:gd name="connsiteX333" fmla="*/ 3546616 w 6858000"/>
                <a:gd name="connsiteY333" fmla="*/ 835479 h 835479"/>
                <a:gd name="connsiteX334" fmla="*/ 3623200 w 6858000"/>
                <a:gd name="connsiteY334" fmla="*/ 827097 h 835479"/>
                <a:gd name="connsiteX335" fmla="*/ 3683590 w 6858000"/>
                <a:gd name="connsiteY335" fmla="*/ 823669 h 835479"/>
                <a:gd name="connsiteX336" fmla="*/ 3732360 w 6858000"/>
                <a:gd name="connsiteY336" fmla="*/ 813953 h 835479"/>
                <a:gd name="connsiteX337" fmla="*/ 3749505 w 6858000"/>
                <a:gd name="connsiteY337" fmla="*/ 808236 h 835479"/>
                <a:gd name="connsiteX338" fmla="*/ 3885337 w 6858000"/>
                <a:gd name="connsiteY338" fmla="*/ 763659 h 835479"/>
                <a:gd name="connsiteX339" fmla="*/ 4030502 w 6858000"/>
                <a:gd name="connsiteY339" fmla="*/ 728034 h 835479"/>
                <a:gd name="connsiteX340" fmla="*/ 4124613 w 6858000"/>
                <a:gd name="connsiteY340" fmla="*/ 750515 h 835479"/>
                <a:gd name="connsiteX341" fmla="*/ 4159666 w 6858000"/>
                <a:gd name="connsiteY341" fmla="*/ 750133 h 835479"/>
                <a:gd name="connsiteX342" fmla="*/ 4320836 w 6858000"/>
                <a:gd name="connsiteY342" fmla="*/ 755277 h 835479"/>
                <a:gd name="connsiteX343" fmla="*/ 4349221 w 6858000"/>
                <a:gd name="connsiteY343" fmla="*/ 760801 h 835479"/>
                <a:gd name="connsiteX344" fmla="*/ 4502578 w 6858000"/>
                <a:gd name="connsiteY344" fmla="*/ 738130 h 835479"/>
                <a:gd name="connsiteX345" fmla="*/ 4558206 w 6858000"/>
                <a:gd name="connsiteY345" fmla="*/ 734320 h 835479"/>
                <a:gd name="connsiteX346" fmla="*/ 4609451 w 6858000"/>
                <a:gd name="connsiteY346" fmla="*/ 728034 h 835479"/>
                <a:gd name="connsiteX347" fmla="*/ 4681082 w 6858000"/>
                <a:gd name="connsiteY347" fmla="*/ 726510 h 835479"/>
                <a:gd name="connsiteX348" fmla="*/ 4755380 w 6858000"/>
                <a:gd name="connsiteY348" fmla="*/ 729368 h 835479"/>
                <a:gd name="connsiteX349" fmla="*/ 4838249 w 6858000"/>
                <a:gd name="connsiteY349" fmla="*/ 728796 h 835479"/>
                <a:gd name="connsiteX350" fmla="*/ 4871018 w 6858000"/>
                <a:gd name="connsiteY350" fmla="*/ 723844 h 835479"/>
                <a:gd name="connsiteX351" fmla="*/ 4959601 w 6858000"/>
                <a:gd name="connsiteY351" fmla="*/ 727272 h 835479"/>
                <a:gd name="connsiteX352" fmla="*/ 5006085 w 6858000"/>
                <a:gd name="connsiteY352" fmla="*/ 721558 h 835479"/>
                <a:gd name="connsiteX353" fmla="*/ 5082669 w 6858000"/>
                <a:gd name="connsiteY353" fmla="*/ 720414 h 835479"/>
                <a:gd name="connsiteX354" fmla="*/ 5107626 w 6858000"/>
                <a:gd name="connsiteY354" fmla="*/ 719079 h 835479"/>
                <a:gd name="connsiteX355" fmla="*/ 5129915 w 6858000"/>
                <a:gd name="connsiteY355" fmla="*/ 718317 h 835479"/>
                <a:gd name="connsiteX356" fmla="*/ 5206307 w 6858000"/>
                <a:gd name="connsiteY356" fmla="*/ 733940 h 835479"/>
                <a:gd name="connsiteX357" fmla="*/ 5274128 w 6858000"/>
                <a:gd name="connsiteY357" fmla="*/ 734892 h 835479"/>
                <a:gd name="connsiteX358" fmla="*/ 5393004 w 6858000"/>
                <a:gd name="connsiteY358" fmla="*/ 747466 h 835479"/>
                <a:gd name="connsiteX359" fmla="*/ 5419294 w 6858000"/>
                <a:gd name="connsiteY359" fmla="*/ 743084 h 835479"/>
                <a:gd name="connsiteX360" fmla="*/ 5501593 w 6858000"/>
                <a:gd name="connsiteY360" fmla="*/ 741370 h 835479"/>
                <a:gd name="connsiteX361" fmla="*/ 5548459 w 6858000"/>
                <a:gd name="connsiteY361" fmla="*/ 740036 h 835479"/>
                <a:gd name="connsiteX362" fmla="*/ 5606371 w 6858000"/>
                <a:gd name="connsiteY362" fmla="*/ 749180 h 835479"/>
                <a:gd name="connsiteX363" fmla="*/ 5706958 w 6858000"/>
                <a:gd name="connsiteY363" fmla="*/ 768611 h 835479"/>
                <a:gd name="connsiteX364" fmla="*/ 5733439 w 6858000"/>
                <a:gd name="connsiteY364" fmla="*/ 771659 h 835479"/>
                <a:gd name="connsiteX365" fmla="*/ 5781829 w 6858000"/>
                <a:gd name="connsiteY365" fmla="*/ 780996 h 835479"/>
                <a:gd name="connsiteX366" fmla="*/ 5790591 w 6858000"/>
                <a:gd name="connsiteY366" fmla="*/ 782710 h 835479"/>
                <a:gd name="connsiteX367" fmla="*/ 5864317 w 6858000"/>
                <a:gd name="connsiteY367" fmla="*/ 806332 h 835479"/>
                <a:gd name="connsiteX368" fmla="*/ 5902609 w 6858000"/>
                <a:gd name="connsiteY368" fmla="*/ 808236 h 835479"/>
                <a:gd name="connsiteX369" fmla="*/ 6012722 w 6858000"/>
                <a:gd name="connsiteY369" fmla="*/ 808428 h 835479"/>
                <a:gd name="connsiteX370" fmla="*/ 6059396 w 6858000"/>
                <a:gd name="connsiteY370" fmla="*/ 804808 h 835479"/>
                <a:gd name="connsiteX371" fmla="*/ 6171604 w 6858000"/>
                <a:gd name="connsiteY371" fmla="*/ 790902 h 835479"/>
                <a:gd name="connsiteX372" fmla="*/ 6242092 w 6858000"/>
                <a:gd name="connsiteY372" fmla="*/ 784044 h 835479"/>
                <a:gd name="connsiteX373" fmla="*/ 6323057 w 6858000"/>
                <a:gd name="connsiteY373" fmla="*/ 773183 h 835479"/>
                <a:gd name="connsiteX374" fmla="*/ 6415832 w 6858000"/>
                <a:gd name="connsiteY374" fmla="*/ 766325 h 835479"/>
                <a:gd name="connsiteX375" fmla="*/ 6584811 w 6858000"/>
                <a:gd name="connsiteY375" fmla="*/ 745560 h 835479"/>
                <a:gd name="connsiteX376" fmla="*/ 6748457 w 6858000"/>
                <a:gd name="connsiteY376" fmla="*/ 724034 h 835479"/>
                <a:gd name="connsiteX377" fmla="*/ 6815515 w 6858000"/>
                <a:gd name="connsiteY377" fmla="*/ 704983 h 835479"/>
                <a:gd name="connsiteX378" fmla="*/ 6858000 w 6858000"/>
                <a:gd name="connsiteY378" fmla="*/ 695283 h 835479"/>
                <a:gd name="connsiteX379" fmla="*/ 6858000 w 6858000"/>
                <a:gd name="connsiteY379" fmla="*/ 456 h 835479"/>
                <a:gd name="connsiteX380" fmla="*/ 1687322 w 6858000"/>
                <a:gd name="connsiteY380" fmla="*/ 456 h 835479"/>
                <a:gd name="connsiteX381" fmla="*/ 1697753 w 6858000"/>
                <a:gd name="connsiteY381" fmla="*/ 10970 h 835479"/>
                <a:gd name="connsiteX382" fmla="*/ 1733188 w 6858000"/>
                <a:gd name="connsiteY382" fmla="*/ 33639 h 835479"/>
                <a:gd name="connsiteX383" fmla="*/ 1833775 w 6858000"/>
                <a:gd name="connsiteY383" fmla="*/ 75360 h 835479"/>
                <a:gd name="connsiteX384" fmla="*/ 1842158 w 6858000"/>
                <a:gd name="connsiteY384" fmla="*/ 82981 h 835479"/>
                <a:gd name="connsiteX385" fmla="*/ 1916454 w 6858000"/>
                <a:gd name="connsiteY385" fmla="*/ 173472 h 835479"/>
                <a:gd name="connsiteX386" fmla="*/ 1933219 w 6858000"/>
                <a:gd name="connsiteY386" fmla="*/ 188902 h 835479"/>
                <a:gd name="connsiteX387" fmla="*/ 1953413 w 6858000"/>
                <a:gd name="connsiteY387" fmla="*/ 212907 h 835479"/>
                <a:gd name="connsiteX388" fmla="*/ 2016469 w 6858000"/>
                <a:gd name="connsiteY388" fmla="*/ 259390 h 835479"/>
                <a:gd name="connsiteX389" fmla="*/ 2094578 w 6858000"/>
                <a:gd name="connsiteY389" fmla="*/ 274249 h 835479"/>
                <a:gd name="connsiteX390" fmla="*/ 2188879 w 6858000"/>
                <a:gd name="connsiteY390" fmla="*/ 296920 h 835479"/>
                <a:gd name="connsiteX391" fmla="*/ 2228314 w 6858000"/>
                <a:gd name="connsiteY391" fmla="*/ 312160 h 835479"/>
                <a:gd name="connsiteX392" fmla="*/ 2334044 w 6858000"/>
                <a:gd name="connsiteY392" fmla="*/ 341117 h 835479"/>
                <a:gd name="connsiteX393" fmla="*/ 2409485 w 6858000"/>
                <a:gd name="connsiteY393" fmla="*/ 365502 h 835479"/>
                <a:gd name="connsiteX394" fmla="*/ 2409487 w 6858000"/>
                <a:gd name="connsiteY394" fmla="*/ 365504 h 835479"/>
                <a:gd name="connsiteX395" fmla="*/ 2463015 w 6858000"/>
                <a:gd name="connsiteY395" fmla="*/ 388434 h 835479"/>
                <a:gd name="connsiteX396" fmla="*/ 2463017 w 6858000"/>
                <a:gd name="connsiteY396" fmla="*/ 388434 h 835479"/>
                <a:gd name="connsiteX397" fmla="*/ 2518262 w 6858000"/>
                <a:gd name="connsiteY397" fmla="*/ 379792 h 835479"/>
                <a:gd name="connsiteX398" fmla="*/ 2518263 w 6858000"/>
                <a:gd name="connsiteY398" fmla="*/ 379791 h 835479"/>
                <a:gd name="connsiteX399" fmla="*/ 2545005 w 6858000"/>
                <a:gd name="connsiteY399" fmla="*/ 376147 h 835479"/>
                <a:gd name="connsiteX400" fmla="*/ 2545006 w 6858000"/>
                <a:gd name="connsiteY400" fmla="*/ 376147 h 835479"/>
                <a:gd name="connsiteX401" fmla="*/ 2571034 w 6858000"/>
                <a:gd name="connsiteY401" fmla="*/ 380361 h 835479"/>
                <a:gd name="connsiteX402" fmla="*/ 2668001 w 6858000"/>
                <a:gd name="connsiteY402" fmla="*/ 453514 h 835479"/>
                <a:gd name="connsiteX403" fmla="*/ 2745348 w 6858000"/>
                <a:gd name="connsiteY403" fmla="*/ 501904 h 835479"/>
                <a:gd name="connsiteX404" fmla="*/ 2745351 w 6858000"/>
                <a:gd name="connsiteY404" fmla="*/ 501906 h 835479"/>
                <a:gd name="connsiteX405" fmla="*/ 2778005 w 6858000"/>
                <a:gd name="connsiteY405" fmla="*/ 507825 h 835479"/>
                <a:gd name="connsiteX406" fmla="*/ 2785439 w 6858000"/>
                <a:gd name="connsiteY406" fmla="*/ 507405 h 835479"/>
                <a:gd name="connsiteX407" fmla="*/ 2811779 w 6858000"/>
                <a:gd name="connsiteY407" fmla="*/ 497326 h 835479"/>
                <a:gd name="connsiteX408" fmla="*/ 2811786 w 6858000"/>
                <a:gd name="connsiteY408" fmla="*/ 497322 h 835479"/>
                <a:gd name="connsiteX409" fmla="*/ 2811786 w 6858000"/>
                <a:gd name="connsiteY409" fmla="*/ 497323 h 835479"/>
                <a:gd name="connsiteX410" fmla="*/ 2811779 w 6858000"/>
                <a:gd name="connsiteY410" fmla="*/ 497326 h 835479"/>
                <a:gd name="connsiteX411" fmla="*/ 2793022 w 6858000"/>
                <a:gd name="connsiteY411" fmla="*/ 506976 h 835479"/>
                <a:gd name="connsiteX412" fmla="*/ 2785439 w 6858000"/>
                <a:gd name="connsiteY412" fmla="*/ 507405 h 835479"/>
                <a:gd name="connsiteX413" fmla="*/ 2782304 w 6858000"/>
                <a:gd name="connsiteY413" fmla="*/ 508605 h 835479"/>
                <a:gd name="connsiteX414" fmla="*/ 2778005 w 6858000"/>
                <a:gd name="connsiteY414" fmla="*/ 507825 h 835479"/>
                <a:gd name="connsiteX415" fmla="*/ 2770757 w 6858000"/>
                <a:gd name="connsiteY415" fmla="*/ 508235 h 835479"/>
                <a:gd name="connsiteX416" fmla="*/ 2745351 w 6858000"/>
                <a:gd name="connsiteY416" fmla="*/ 501906 h 835479"/>
                <a:gd name="connsiteX417" fmla="*/ 2745347 w 6858000"/>
                <a:gd name="connsiteY417" fmla="*/ 501904 h 835479"/>
                <a:gd name="connsiteX418" fmla="*/ 2668000 w 6858000"/>
                <a:gd name="connsiteY418" fmla="*/ 453514 h 835479"/>
                <a:gd name="connsiteX419" fmla="*/ 2571033 w 6858000"/>
                <a:gd name="connsiteY419" fmla="*/ 380361 h 835479"/>
                <a:gd name="connsiteX420" fmla="*/ 2545006 w 6858000"/>
                <a:gd name="connsiteY420" fmla="*/ 376147 h 835479"/>
                <a:gd name="connsiteX421" fmla="*/ 2518264 w 6858000"/>
                <a:gd name="connsiteY421" fmla="*/ 379791 h 835479"/>
                <a:gd name="connsiteX422" fmla="*/ 2518262 w 6858000"/>
                <a:gd name="connsiteY422" fmla="*/ 379792 h 835479"/>
                <a:gd name="connsiteX423" fmla="*/ 2490550 w 6858000"/>
                <a:gd name="connsiteY423" fmla="*/ 386372 h 835479"/>
                <a:gd name="connsiteX424" fmla="*/ 2463017 w 6858000"/>
                <a:gd name="connsiteY424" fmla="*/ 388434 h 835479"/>
                <a:gd name="connsiteX425" fmla="*/ 2463016 w 6858000"/>
                <a:gd name="connsiteY425" fmla="*/ 388434 h 835479"/>
                <a:gd name="connsiteX426" fmla="*/ 2463015 w 6858000"/>
                <a:gd name="connsiteY426" fmla="*/ 388434 h 835479"/>
                <a:gd name="connsiteX427" fmla="*/ 2435912 w 6858000"/>
                <a:gd name="connsiteY427" fmla="*/ 382603 h 835479"/>
                <a:gd name="connsiteX428" fmla="*/ 2409487 w 6858000"/>
                <a:gd name="connsiteY428" fmla="*/ 365504 h 835479"/>
                <a:gd name="connsiteX429" fmla="*/ 2409484 w 6858000"/>
                <a:gd name="connsiteY429" fmla="*/ 365502 h 835479"/>
                <a:gd name="connsiteX430" fmla="*/ 2334043 w 6858000"/>
                <a:gd name="connsiteY430" fmla="*/ 341117 h 835479"/>
                <a:gd name="connsiteX431" fmla="*/ 2228313 w 6858000"/>
                <a:gd name="connsiteY431" fmla="*/ 312160 h 835479"/>
                <a:gd name="connsiteX432" fmla="*/ 2188878 w 6858000"/>
                <a:gd name="connsiteY432" fmla="*/ 296920 h 835479"/>
                <a:gd name="connsiteX433" fmla="*/ 2094577 w 6858000"/>
                <a:gd name="connsiteY433" fmla="*/ 274249 h 835479"/>
                <a:gd name="connsiteX434" fmla="*/ 2016468 w 6858000"/>
                <a:gd name="connsiteY434" fmla="*/ 259390 h 835479"/>
                <a:gd name="connsiteX435" fmla="*/ 1953412 w 6858000"/>
                <a:gd name="connsiteY435" fmla="*/ 212907 h 835479"/>
                <a:gd name="connsiteX436" fmla="*/ 1933218 w 6858000"/>
                <a:gd name="connsiteY436" fmla="*/ 188902 h 835479"/>
                <a:gd name="connsiteX437" fmla="*/ 1916453 w 6858000"/>
                <a:gd name="connsiteY437" fmla="*/ 173472 h 835479"/>
                <a:gd name="connsiteX438" fmla="*/ 1842157 w 6858000"/>
                <a:gd name="connsiteY438" fmla="*/ 82981 h 835479"/>
                <a:gd name="connsiteX439" fmla="*/ 1833774 w 6858000"/>
                <a:gd name="connsiteY439" fmla="*/ 75360 h 835479"/>
                <a:gd name="connsiteX440" fmla="*/ 1733187 w 6858000"/>
                <a:gd name="connsiteY440" fmla="*/ 33639 h 835479"/>
                <a:gd name="connsiteX441" fmla="*/ 1697752 w 6858000"/>
                <a:gd name="connsiteY441" fmla="*/ 10971 h 835479"/>
                <a:gd name="connsiteX442" fmla="*/ 1687320 w 6858000"/>
                <a:gd name="connsiteY442" fmla="*/ 456 h 835479"/>
                <a:gd name="connsiteX443" fmla="*/ 916806 w 6858000"/>
                <a:gd name="connsiteY443" fmla="*/ 456 h 835479"/>
                <a:gd name="connsiteX444" fmla="*/ 927155 w 6858000"/>
                <a:gd name="connsiteY444" fmla="*/ 9636 h 835479"/>
                <a:gd name="connsiteX445" fmla="*/ 1097087 w 6858000"/>
                <a:gd name="connsiteY445" fmla="*/ 6016 h 835479"/>
                <a:gd name="connsiteX446" fmla="*/ 1123185 w 6858000"/>
                <a:gd name="connsiteY446" fmla="*/ 1634 h 835479"/>
                <a:gd name="connsiteX447" fmla="*/ 1184028 w 6858000"/>
                <a:gd name="connsiteY447" fmla="*/ 26353 h 835479"/>
                <a:gd name="connsiteX448" fmla="*/ 1123184 w 6858000"/>
                <a:gd name="connsiteY448" fmla="*/ 1635 h 835479"/>
                <a:gd name="connsiteX449" fmla="*/ 1097086 w 6858000"/>
                <a:gd name="connsiteY449" fmla="*/ 6017 h 835479"/>
                <a:gd name="connsiteX450" fmla="*/ 927154 w 6858000"/>
                <a:gd name="connsiteY450" fmla="*/ 9637 h 835479"/>
                <a:gd name="connsiteX451" fmla="*/ 916804 w 6858000"/>
                <a:gd name="connsiteY451" fmla="*/ 456 h 835479"/>
                <a:gd name="connsiteX452" fmla="*/ 578772 w 6858000"/>
                <a:gd name="connsiteY452" fmla="*/ 456 h 835479"/>
                <a:gd name="connsiteX453" fmla="*/ 556046 w 6858000"/>
                <a:gd name="connsiteY453" fmla="*/ 6589 h 835479"/>
                <a:gd name="connsiteX454" fmla="*/ 517850 w 6858000"/>
                <a:gd name="connsiteY454" fmla="*/ 15506 h 835479"/>
                <a:gd name="connsiteX455" fmla="*/ 556047 w 6858000"/>
                <a:gd name="connsiteY455" fmla="*/ 6588 h 835479"/>
                <a:gd name="connsiteX456" fmla="*/ 578770 w 6858000"/>
                <a:gd name="connsiteY456" fmla="*/ 456 h 835479"/>
                <a:gd name="connsiteX457" fmla="*/ 0 w 6858000"/>
                <a:gd name="connsiteY457" fmla="*/ 456 h 835479"/>
                <a:gd name="connsiteX458" fmla="*/ 0 w 6858000"/>
                <a:gd name="connsiteY458" fmla="*/ 20445 h 835479"/>
                <a:gd name="connsiteX459" fmla="*/ 0 w 6858000"/>
                <a:gd name="connsiteY459" fmla="*/ 29969 h 83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Lst>
              <a:rect l="l" t="t" r="r" b="b"/>
              <a:pathLst>
                <a:path w="6858000" h="835479">
                  <a:moveTo>
                    <a:pt x="6564619" y="468946"/>
                  </a:moveTo>
                  <a:lnTo>
                    <a:pt x="6564620" y="468946"/>
                  </a:lnTo>
                  <a:cubicBezTo>
                    <a:pt x="6575478" y="479233"/>
                    <a:pt x="6582146" y="485329"/>
                    <a:pt x="6588625" y="491425"/>
                  </a:cubicBezTo>
                  <a:lnTo>
                    <a:pt x="6625224" y="508047"/>
                  </a:lnTo>
                  <a:lnTo>
                    <a:pt x="6662539" y="500953"/>
                  </a:lnTo>
                  <a:lnTo>
                    <a:pt x="6662540" y="500952"/>
                  </a:lnTo>
                  <a:lnTo>
                    <a:pt x="6662543" y="500951"/>
                  </a:lnTo>
                  <a:lnTo>
                    <a:pt x="6683026" y="489501"/>
                  </a:lnTo>
                  <a:lnTo>
                    <a:pt x="6702975" y="486354"/>
                  </a:lnTo>
                  <a:lnTo>
                    <a:pt x="6702976" y="486354"/>
                  </a:lnTo>
                  <a:cubicBezTo>
                    <a:pt x="6716168" y="486759"/>
                    <a:pt x="6729218" y="491903"/>
                    <a:pt x="6742552" y="500190"/>
                  </a:cubicBezTo>
                  <a:lnTo>
                    <a:pt x="6742554" y="500191"/>
                  </a:lnTo>
                  <a:lnTo>
                    <a:pt x="6812061" y="519668"/>
                  </a:lnTo>
                  <a:lnTo>
                    <a:pt x="6776799" y="514894"/>
                  </a:lnTo>
                  <a:lnTo>
                    <a:pt x="6742554" y="500191"/>
                  </a:lnTo>
                  <a:lnTo>
                    <a:pt x="6742551" y="500190"/>
                  </a:lnTo>
                  <a:lnTo>
                    <a:pt x="6702975" y="486354"/>
                  </a:lnTo>
                  <a:lnTo>
                    <a:pt x="6662543" y="500951"/>
                  </a:lnTo>
                  <a:lnTo>
                    <a:pt x="6662541" y="500952"/>
                  </a:lnTo>
                  <a:lnTo>
                    <a:pt x="6662539" y="500953"/>
                  </a:lnTo>
                  <a:lnTo>
                    <a:pt x="6645551" y="508036"/>
                  </a:lnTo>
                  <a:lnTo>
                    <a:pt x="6625224" y="508047"/>
                  </a:lnTo>
                  <a:lnTo>
                    <a:pt x="6625223" y="508047"/>
                  </a:lnTo>
                  <a:cubicBezTo>
                    <a:pt x="6611340" y="505951"/>
                    <a:pt x="6597577" y="499903"/>
                    <a:pt x="6588624" y="491425"/>
                  </a:cubicBezTo>
                  <a:close/>
                  <a:moveTo>
                    <a:pt x="6438980" y="549267"/>
                  </a:moveTo>
                  <a:lnTo>
                    <a:pt x="6463839" y="529336"/>
                  </a:lnTo>
                  <a:lnTo>
                    <a:pt x="6463848" y="529334"/>
                  </a:lnTo>
                  <a:lnTo>
                    <a:pt x="6513011" y="515538"/>
                  </a:lnTo>
                  <a:lnTo>
                    <a:pt x="6546193" y="496733"/>
                  </a:lnTo>
                  <a:lnTo>
                    <a:pt x="6546194" y="496733"/>
                  </a:lnTo>
                  <a:lnTo>
                    <a:pt x="6521803" y="513071"/>
                  </a:lnTo>
                  <a:lnTo>
                    <a:pt x="6513011" y="515538"/>
                  </a:lnTo>
                  <a:lnTo>
                    <a:pt x="6508051" y="518349"/>
                  </a:lnTo>
                  <a:lnTo>
                    <a:pt x="6463848" y="529334"/>
                  </a:lnTo>
                  <a:lnTo>
                    <a:pt x="6463840" y="529336"/>
                  </a:lnTo>
                  <a:cubicBezTo>
                    <a:pt x="6451649" y="532288"/>
                    <a:pt x="6444076" y="539765"/>
                    <a:pt x="6438980" y="549267"/>
                  </a:cubicBezTo>
                  <a:close/>
                  <a:moveTo>
                    <a:pt x="6365203" y="635242"/>
                  </a:moveTo>
                  <a:lnTo>
                    <a:pt x="6387909" y="633959"/>
                  </a:lnTo>
                  <a:lnTo>
                    <a:pt x="6391548" y="632195"/>
                  </a:lnTo>
                  <a:lnTo>
                    <a:pt x="6407331" y="624541"/>
                  </a:lnTo>
                  <a:lnTo>
                    <a:pt x="6407332" y="624541"/>
                  </a:lnTo>
                  <a:lnTo>
                    <a:pt x="6391548" y="632195"/>
                  </a:lnTo>
                  <a:lnTo>
                    <a:pt x="6387909" y="633961"/>
                  </a:lnTo>
                  <a:close/>
                  <a:moveTo>
                    <a:pt x="4221390" y="396172"/>
                  </a:moveTo>
                  <a:lnTo>
                    <a:pt x="4221391" y="396172"/>
                  </a:lnTo>
                  <a:cubicBezTo>
                    <a:pt x="4232060" y="396934"/>
                    <a:pt x="4243872" y="397124"/>
                    <a:pt x="4253014" y="401888"/>
                  </a:cubicBezTo>
                  <a:cubicBezTo>
                    <a:pt x="4277401" y="414081"/>
                    <a:pt x="4300070" y="429701"/>
                    <a:pt x="4324645" y="441704"/>
                  </a:cubicBezTo>
                  <a:lnTo>
                    <a:pt x="4363890" y="450658"/>
                  </a:lnTo>
                  <a:lnTo>
                    <a:pt x="4482003" y="449896"/>
                  </a:lnTo>
                  <a:cubicBezTo>
                    <a:pt x="4546775" y="447228"/>
                    <a:pt x="4612499" y="446656"/>
                    <a:pt x="4659173" y="389886"/>
                  </a:cubicBezTo>
                  <a:cubicBezTo>
                    <a:pt x="4662985" y="385314"/>
                    <a:pt x="4671175" y="382646"/>
                    <a:pt x="4677654" y="381884"/>
                  </a:cubicBezTo>
                  <a:cubicBezTo>
                    <a:pt x="4707563" y="378265"/>
                    <a:pt x="4738234" y="377883"/>
                    <a:pt x="4767763" y="371977"/>
                  </a:cubicBezTo>
                  <a:cubicBezTo>
                    <a:pt x="4779574" y="369596"/>
                    <a:pt x="4790386" y="368787"/>
                    <a:pt x="4800482" y="370668"/>
                  </a:cubicBezTo>
                  <a:lnTo>
                    <a:pt x="4800483" y="370668"/>
                  </a:lnTo>
                  <a:cubicBezTo>
                    <a:pt x="4810580" y="372549"/>
                    <a:pt x="4819963" y="377122"/>
                    <a:pt x="4828916" y="385504"/>
                  </a:cubicBezTo>
                  <a:lnTo>
                    <a:pt x="4863342" y="407685"/>
                  </a:lnTo>
                  <a:lnTo>
                    <a:pt x="4889274" y="415214"/>
                  </a:lnTo>
                  <a:lnTo>
                    <a:pt x="4912167" y="413509"/>
                  </a:lnTo>
                  <a:cubicBezTo>
                    <a:pt x="4919977" y="411794"/>
                    <a:pt x="4927121" y="411437"/>
                    <a:pt x="4933803" y="412107"/>
                  </a:cubicBezTo>
                  <a:lnTo>
                    <a:pt x="4933804" y="412107"/>
                  </a:lnTo>
                  <a:lnTo>
                    <a:pt x="4952672" y="416866"/>
                  </a:lnTo>
                  <a:lnTo>
                    <a:pt x="4957452" y="419659"/>
                  </a:lnTo>
                  <a:lnTo>
                    <a:pt x="4961455" y="420937"/>
                  </a:lnTo>
                  <a:cubicBezTo>
                    <a:pt x="4970096" y="425448"/>
                    <a:pt x="4978393" y="431154"/>
                    <a:pt x="4987037" y="436941"/>
                  </a:cubicBezTo>
                  <a:cubicBezTo>
                    <a:pt x="5003801" y="448180"/>
                    <a:pt x="5022852" y="462278"/>
                    <a:pt x="5041521" y="463420"/>
                  </a:cubicBezTo>
                  <a:lnTo>
                    <a:pt x="5041527" y="463422"/>
                  </a:lnTo>
                  <a:lnTo>
                    <a:pt x="5064789" y="468043"/>
                  </a:lnTo>
                  <a:lnTo>
                    <a:pt x="5070584" y="470217"/>
                  </a:lnTo>
                  <a:lnTo>
                    <a:pt x="5072375" y="470636"/>
                  </a:lnTo>
                  <a:lnTo>
                    <a:pt x="5087443" y="476540"/>
                  </a:lnTo>
                  <a:lnTo>
                    <a:pt x="5133219" y="489567"/>
                  </a:lnTo>
                  <a:lnTo>
                    <a:pt x="5133224" y="489569"/>
                  </a:lnTo>
                  <a:lnTo>
                    <a:pt x="5166112" y="482853"/>
                  </a:lnTo>
                  <a:lnTo>
                    <a:pt x="5166113" y="482853"/>
                  </a:lnTo>
                  <a:cubicBezTo>
                    <a:pt x="5167637" y="482091"/>
                    <a:pt x="5169780" y="482663"/>
                    <a:pt x="5172090" y="483545"/>
                  </a:cubicBezTo>
                  <a:lnTo>
                    <a:pt x="5179067" y="486091"/>
                  </a:lnTo>
                  <a:lnTo>
                    <a:pt x="5229432" y="485925"/>
                  </a:lnTo>
                  <a:lnTo>
                    <a:pt x="5243613" y="478254"/>
                  </a:lnTo>
                  <a:lnTo>
                    <a:pt x="5272795" y="462468"/>
                  </a:lnTo>
                  <a:cubicBezTo>
                    <a:pt x="5285440" y="450823"/>
                    <a:pt x="5298594" y="443117"/>
                    <a:pt x="5312287" y="438565"/>
                  </a:cubicBezTo>
                  <a:lnTo>
                    <a:pt x="5321350" y="437509"/>
                  </a:lnTo>
                  <a:lnTo>
                    <a:pt x="5326162" y="435035"/>
                  </a:lnTo>
                  <a:lnTo>
                    <a:pt x="5355013" y="433589"/>
                  </a:lnTo>
                  <a:lnTo>
                    <a:pt x="5355014" y="433589"/>
                  </a:lnTo>
                  <a:cubicBezTo>
                    <a:pt x="5364882" y="434238"/>
                    <a:pt x="5375002" y="435941"/>
                    <a:pt x="5385384" y="438465"/>
                  </a:cubicBezTo>
                  <a:cubicBezTo>
                    <a:pt x="5398721" y="441704"/>
                    <a:pt x="5412057" y="443990"/>
                    <a:pt x="5425582" y="446656"/>
                  </a:cubicBezTo>
                  <a:cubicBezTo>
                    <a:pt x="5443870" y="450466"/>
                    <a:pt x="5462351" y="454468"/>
                    <a:pt x="5480637" y="458278"/>
                  </a:cubicBezTo>
                  <a:lnTo>
                    <a:pt x="5507667" y="462803"/>
                  </a:lnTo>
                  <a:lnTo>
                    <a:pt x="5531691" y="452184"/>
                  </a:lnTo>
                  <a:lnTo>
                    <a:pt x="5531692" y="452183"/>
                  </a:lnTo>
                  <a:cubicBezTo>
                    <a:pt x="5537599" y="445133"/>
                    <a:pt x="5542648" y="441941"/>
                    <a:pt x="5547577" y="442037"/>
                  </a:cubicBezTo>
                  <a:lnTo>
                    <a:pt x="5547578" y="442037"/>
                  </a:lnTo>
                  <a:cubicBezTo>
                    <a:pt x="5552507" y="442132"/>
                    <a:pt x="5557317" y="445514"/>
                    <a:pt x="5562746" y="451610"/>
                  </a:cubicBezTo>
                  <a:cubicBezTo>
                    <a:pt x="5600467" y="494284"/>
                    <a:pt x="5646189" y="520954"/>
                    <a:pt x="5704483" y="522858"/>
                  </a:cubicBezTo>
                  <a:cubicBezTo>
                    <a:pt x="5716485" y="523241"/>
                    <a:pt x="5728678" y="525906"/>
                    <a:pt x="5740488" y="528765"/>
                  </a:cubicBezTo>
                  <a:cubicBezTo>
                    <a:pt x="5747728" y="530479"/>
                    <a:pt x="5756493" y="532385"/>
                    <a:pt x="5760873" y="537529"/>
                  </a:cubicBezTo>
                  <a:cubicBezTo>
                    <a:pt x="5794974" y="576772"/>
                    <a:pt x="5837457" y="604015"/>
                    <a:pt x="5883751" y="625924"/>
                  </a:cubicBezTo>
                  <a:lnTo>
                    <a:pt x="5883755" y="625926"/>
                  </a:lnTo>
                  <a:lnTo>
                    <a:pt x="5935945" y="643829"/>
                  </a:lnTo>
                  <a:lnTo>
                    <a:pt x="5935949" y="643830"/>
                  </a:lnTo>
                  <a:lnTo>
                    <a:pt x="5993289" y="640211"/>
                  </a:lnTo>
                  <a:lnTo>
                    <a:pt x="5993290" y="640210"/>
                  </a:lnTo>
                  <a:cubicBezTo>
                    <a:pt x="6004530" y="639068"/>
                    <a:pt x="6017484" y="639259"/>
                    <a:pt x="6026439" y="633735"/>
                  </a:cubicBezTo>
                  <a:cubicBezTo>
                    <a:pt x="6054824" y="616397"/>
                    <a:pt x="6082257" y="597729"/>
                    <a:pt x="6108737" y="577534"/>
                  </a:cubicBezTo>
                  <a:cubicBezTo>
                    <a:pt x="6120073" y="568866"/>
                    <a:pt x="6126883" y="563913"/>
                    <a:pt x="6133313" y="563843"/>
                  </a:cubicBezTo>
                  <a:lnTo>
                    <a:pt x="6133314" y="563843"/>
                  </a:lnTo>
                  <a:lnTo>
                    <a:pt x="6143189" y="567542"/>
                  </a:lnTo>
                  <a:lnTo>
                    <a:pt x="6155599" y="579438"/>
                  </a:lnTo>
                  <a:lnTo>
                    <a:pt x="6155602" y="579440"/>
                  </a:lnTo>
                  <a:cubicBezTo>
                    <a:pt x="6175797" y="601729"/>
                    <a:pt x="6200944" y="613349"/>
                    <a:pt x="6228756" y="618111"/>
                  </a:cubicBezTo>
                  <a:lnTo>
                    <a:pt x="6361539" y="635448"/>
                  </a:lnTo>
                  <a:lnTo>
                    <a:pt x="6361538" y="635448"/>
                  </a:lnTo>
                  <a:cubicBezTo>
                    <a:pt x="6317150" y="631828"/>
                    <a:pt x="6272763" y="625542"/>
                    <a:pt x="6228755" y="618111"/>
                  </a:cubicBezTo>
                  <a:cubicBezTo>
                    <a:pt x="6200943" y="613349"/>
                    <a:pt x="6175796" y="601729"/>
                    <a:pt x="6155601" y="579440"/>
                  </a:cubicBezTo>
                  <a:lnTo>
                    <a:pt x="6155599" y="579438"/>
                  </a:lnTo>
                  <a:lnTo>
                    <a:pt x="6133314" y="563843"/>
                  </a:lnTo>
                  <a:lnTo>
                    <a:pt x="6108738" y="577534"/>
                  </a:lnTo>
                  <a:cubicBezTo>
                    <a:pt x="6082258" y="597729"/>
                    <a:pt x="6054825" y="616397"/>
                    <a:pt x="6026440" y="633735"/>
                  </a:cubicBezTo>
                  <a:cubicBezTo>
                    <a:pt x="6017485" y="639259"/>
                    <a:pt x="6004531" y="639068"/>
                    <a:pt x="5993291" y="640210"/>
                  </a:cubicBezTo>
                  <a:lnTo>
                    <a:pt x="5993289" y="640211"/>
                  </a:lnTo>
                  <a:lnTo>
                    <a:pt x="5964476" y="643664"/>
                  </a:lnTo>
                  <a:lnTo>
                    <a:pt x="5935949" y="643830"/>
                  </a:lnTo>
                  <a:lnTo>
                    <a:pt x="5935948" y="643830"/>
                  </a:lnTo>
                  <a:lnTo>
                    <a:pt x="5935945" y="643829"/>
                  </a:lnTo>
                  <a:lnTo>
                    <a:pt x="5909350" y="636949"/>
                  </a:lnTo>
                  <a:lnTo>
                    <a:pt x="5883755" y="625926"/>
                  </a:lnTo>
                  <a:lnTo>
                    <a:pt x="5883750" y="625924"/>
                  </a:lnTo>
                  <a:cubicBezTo>
                    <a:pt x="5837456" y="604015"/>
                    <a:pt x="5794973" y="576772"/>
                    <a:pt x="5760872" y="537529"/>
                  </a:cubicBezTo>
                  <a:cubicBezTo>
                    <a:pt x="5756492" y="532385"/>
                    <a:pt x="5747727" y="530479"/>
                    <a:pt x="5740487" y="528765"/>
                  </a:cubicBezTo>
                  <a:cubicBezTo>
                    <a:pt x="5728677" y="525906"/>
                    <a:pt x="5716484" y="523241"/>
                    <a:pt x="5704482" y="522858"/>
                  </a:cubicBezTo>
                  <a:cubicBezTo>
                    <a:pt x="5646188" y="520954"/>
                    <a:pt x="5600466" y="494284"/>
                    <a:pt x="5562745" y="451610"/>
                  </a:cubicBezTo>
                  <a:lnTo>
                    <a:pt x="5547577" y="442037"/>
                  </a:lnTo>
                  <a:lnTo>
                    <a:pt x="5531693" y="452183"/>
                  </a:lnTo>
                  <a:lnTo>
                    <a:pt x="5531691" y="452184"/>
                  </a:lnTo>
                  <a:lnTo>
                    <a:pt x="5520421" y="460582"/>
                  </a:lnTo>
                  <a:lnTo>
                    <a:pt x="5507667" y="462803"/>
                  </a:lnTo>
                  <a:lnTo>
                    <a:pt x="5507666" y="462803"/>
                  </a:lnTo>
                  <a:cubicBezTo>
                    <a:pt x="5498831" y="462755"/>
                    <a:pt x="5489496" y="460183"/>
                    <a:pt x="5480636" y="458278"/>
                  </a:cubicBezTo>
                  <a:cubicBezTo>
                    <a:pt x="5462350" y="454468"/>
                    <a:pt x="5443869" y="450466"/>
                    <a:pt x="5425581" y="446656"/>
                  </a:cubicBezTo>
                  <a:cubicBezTo>
                    <a:pt x="5412056" y="443990"/>
                    <a:pt x="5398720" y="441704"/>
                    <a:pt x="5385383" y="438465"/>
                  </a:cubicBezTo>
                  <a:lnTo>
                    <a:pt x="5355013" y="433589"/>
                  </a:lnTo>
                  <a:lnTo>
                    <a:pt x="5321350" y="437509"/>
                  </a:lnTo>
                  <a:lnTo>
                    <a:pt x="5272796" y="462468"/>
                  </a:lnTo>
                  <a:lnTo>
                    <a:pt x="5243613" y="478254"/>
                  </a:lnTo>
                  <a:lnTo>
                    <a:pt x="5229433" y="485925"/>
                  </a:lnTo>
                  <a:cubicBezTo>
                    <a:pt x="5213597" y="489759"/>
                    <a:pt x="5196594" y="489711"/>
                    <a:pt x="5179067" y="486091"/>
                  </a:cubicBezTo>
                  <a:lnTo>
                    <a:pt x="5179066" y="486091"/>
                  </a:lnTo>
                  <a:cubicBezTo>
                    <a:pt x="5176875" y="485615"/>
                    <a:pt x="5174399" y="484425"/>
                    <a:pt x="5172089" y="483545"/>
                  </a:cubicBezTo>
                  <a:lnTo>
                    <a:pt x="5166113" y="482853"/>
                  </a:lnTo>
                  <a:lnTo>
                    <a:pt x="5133224" y="489569"/>
                  </a:lnTo>
                  <a:lnTo>
                    <a:pt x="5133223" y="489569"/>
                  </a:lnTo>
                  <a:lnTo>
                    <a:pt x="5133219" y="489567"/>
                  </a:lnTo>
                  <a:lnTo>
                    <a:pt x="5102460" y="482424"/>
                  </a:lnTo>
                  <a:lnTo>
                    <a:pt x="5087443" y="476540"/>
                  </a:lnTo>
                  <a:lnTo>
                    <a:pt x="5087422" y="476534"/>
                  </a:lnTo>
                  <a:lnTo>
                    <a:pt x="5070584" y="470217"/>
                  </a:lnTo>
                  <a:lnTo>
                    <a:pt x="5041527" y="463422"/>
                  </a:lnTo>
                  <a:lnTo>
                    <a:pt x="5041520" y="463420"/>
                  </a:lnTo>
                  <a:cubicBezTo>
                    <a:pt x="5022851" y="462278"/>
                    <a:pt x="5003800" y="448180"/>
                    <a:pt x="4987036" y="436941"/>
                  </a:cubicBezTo>
                  <a:lnTo>
                    <a:pt x="4957452" y="419659"/>
                  </a:lnTo>
                  <a:lnTo>
                    <a:pt x="4933804" y="412107"/>
                  </a:lnTo>
                  <a:lnTo>
                    <a:pt x="4912168" y="413509"/>
                  </a:lnTo>
                  <a:cubicBezTo>
                    <a:pt x="4904357" y="415271"/>
                    <a:pt x="4896713" y="415783"/>
                    <a:pt x="4889275" y="415214"/>
                  </a:cubicBezTo>
                  <a:lnTo>
                    <a:pt x="4889274" y="415214"/>
                  </a:lnTo>
                  <a:lnTo>
                    <a:pt x="4867613" y="410436"/>
                  </a:lnTo>
                  <a:lnTo>
                    <a:pt x="4863342" y="407685"/>
                  </a:lnTo>
                  <a:lnTo>
                    <a:pt x="4857316" y="405935"/>
                  </a:lnTo>
                  <a:cubicBezTo>
                    <a:pt x="4847213" y="400792"/>
                    <a:pt x="4837702" y="393791"/>
                    <a:pt x="4828915" y="385504"/>
                  </a:cubicBezTo>
                  <a:lnTo>
                    <a:pt x="4800482" y="370668"/>
                  </a:lnTo>
                  <a:lnTo>
                    <a:pt x="4767764" y="371977"/>
                  </a:lnTo>
                  <a:cubicBezTo>
                    <a:pt x="4738235" y="377883"/>
                    <a:pt x="4707564" y="378265"/>
                    <a:pt x="4677655" y="381884"/>
                  </a:cubicBezTo>
                  <a:cubicBezTo>
                    <a:pt x="4671176" y="382646"/>
                    <a:pt x="4662986" y="385314"/>
                    <a:pt x="4659174" y="389886"/>
                  </a:cubicBezTo>
                  <a:cubicBezTo>
                    <a:pt x="4612500" y="446656"/>
                    <a:pt x="4546776" y="447228"/>
                    <a:pt x="4482004" y="449896"/>
                  </a:cubicBezTo>
                  <a:cubicBezTo>
                    <a:pt x="4442761" y="451610"/>
                    <a:pt x="4403325" y="451610"/>
                    <a:pt x="4363890" y="450658"/>
                  </a:cubicBezTo>
                  <a:lnTo>
                    <a:pt x="4363889" y="450658"/>
                  </a:lnTo>
                  <a:cubicBezTo>
                    <a:pt x="4350553" y="450466"/>
                    <a:pt x="4336456" y="447418"/>
                    <a:pt x="4324644" y="441704"/>
                  </a:cubicBezTo>
                  <a:cubicBezTo>
                    <a:pt x="4300069" y="429701"/>
                    <a:pt x="4277400" y="414081"/>
                    <a:pt x="4253013" y="401888"/>
                  </a:cubicBezTo>
                  <a:close/>
                  <a:moveTo>
                    <a:pt x="4165382" y="392362"/>
                  </a:moveTo>
                  <a:lnTo>
                    <a:pt x="4165383" y="392362"/>
                  </a:lnTo>
                  <a:lnTo>
                    <a:pt x="4192387" y="396267"/>
                  </a:lnTo>
                  <a:lnTo>
                    <a:pt x="4192386" y="396267"/>
                  </a:lnTo>
                  <a:cubicBezTo>
                    <a:pt x="4182766" y="396363"/>
                    <a:pt x="4173479" y="395791"/>
                    <a:pt x="4165382" y="392362"/>
                  </a:cubicBezTo>
                  <a:close/>
                  <a:moveTo>
                    <a:pt x="3885337" y="379980"/>
                  </a:moveTo>
                  <a:lnTo>
                    <a:pt x="3885338" y="379980"/>
                  </a:lnTo>
                  <a:lnTo>
                    <a:pt x="3885341" y="379982"/>
                  </a:lnTo>
                  <a:lnTo>
                    <a:pt x="3962157" y="411865"/>
                  </a:lnTo>
                  <a:lnTo>
                    <a:pt x="3962159" y="411865"/>
                  </a:lnTo>
                  <a:lnTo>
                    <a:pt x="4043837" y="396173"/>
                  </a:lnTo>
                  <a:lnTo>
                    <a:pt x="4043838" y="396172"/>
                  </a:lnTo>
                  <a:cubicBezTo>
                    <a:pt x="4063841" y="387409"/>
                    <a:pt x="4083701" y="382027"/>
                    <a:pt x="4103824" y="381051"/>
                  </a:cubicBezTo>
                  <a:lnTo>
                    <a:pt x="4103825" y="381051"/>
                  </a:lnTo>
                  <a:lnTo>
                    <a:pt x="4134255" y="383018"/>
                  </a:lnTo>
                  <a:lnTo>
                    <a:pt x="4165381" y="392362"/>
                  </a:lnTo>
                  <a:lnTo>
                    <a:pt x="4103825" y="381051"/>
                  </a:lnTo>
                  <a:lnTo>
                    <a:pt x="4043839" y="396172"/>
                  </a:lnTo>
                  <a:lnTo>
                    <a:pt x="4043837" y="396173"/>
                  </a:lnTo>
                  <a:lnTo>
                    <a:pt x="4002409" y="409475"/>
                  </a:lnTo>
                  <a:lnTo>
                    <a:pt x="3962159" y="411865"/>
                  </a:lnTo>
                  <a:lnTo>
                    <a:pt x="3962158" y="411865"/>
                  </a:lnTo>
                  <a:lnTo>
                    <a:pt x="3962157" y="411865"/>
                  </a:lnTo>
                  <a:lnTo>
                    <a:pt x="3923124" y="402361"/>
                  </a:lnTo>
                  <a:lnTo>
                    <a:pt x="3885341" y="379982"/>
                  </a:lnTo>
                  <a:close/>
                  <a:moveTo>
                    <a:pt x="3669899" y="394577"/>
                  </a:moveTo>
                  <a:lnTo>
                    <a:pt x="3680163" y="397173"/>
                  </a:lnTo>
                  <a:lnTo>
                    <a:pt x="3734836" y="393125"/>
                  </a:lnTo>
                  <a:lnTo>
                    <a:pt x="3734837" y="393125"/>
                  </a:lnTo>
                  <a:cubicBezTo>
                    <a:pt x="3741315" y="392173"/>
                    <a:pt x="3749125" y="390839"/>
                    <a:pt x="3754652" y="393507"/>
                  </a:cubicBezTo>
                  <a:lnTo>
                    <a:pt x="3789775" y="399864"/>
                  </a:lnTo>
                  <a:lnTo>
                    <a:pt x="3822471" y="384932"/>
                  </a:lnTo>
                  <a:cubicBezTo>
                    <a:pt x="3831901" y="377884"/>
                    <a:pt x="3842045" y="372264"/>
                    <a:pt x="3852618" y="370597"/>
                  </a:cubicBezTo>
                  <a:lnTo>
                    <a:pt x="3852619" y="370597"/>
                  </a:lnTo>
                  <a:lnTo>
                    <a:pt x="3868763" y="371377"/>
                  </a:lnTo>
                  <a:lnTo>
                    <a:pt x="3885336" y="379980"/>
                  </a:lnTo>
                  <a:lnTo>
                    <a:pt x="3852619" y="370597"/>
                  </a:lnTo>
                  <a:lnTo>
                    <a:pt x="3822472" y="384932"/>
                  </a:lnTo>
                  <a:cubicBezTo>
                    <a:pt x="3811613" y="393124"/>
                    <a:pt x="3800896" y="398269"/>
                    <a:pt x="3789776" y="399864"/>
                  </a:cubicBezTo>
                  <a:lnTo>
                    <a:pt x="3789775" y="399864"/>
                  </a:lnTo>
                  <a:cubicBezTo>
                    <a:pt x="3778654" y="401460"/>
                    <a:pt x="3767129" y="399507"/>
                    <a:pt x="3754651" y="393507"/>
                  </a:cubicBezTo>
                  <a:lnTo>
                    <a:pt x="3734837" y="393125"/>
                  </a:lnTo>
                  <a:lnTo>
                    <a:pt x="3680163" y="397173"/>
                  </a:lnTo>
                  <a:lnTo>
                    <a:pt x="3680162" y="397173"/>
                  </a:lnTo>
                  <a:close/>
                  <a:moveTo>
                    <a:pt x="2836171" y="465063"/>
                  </a:moveTo>
                  <a:lnTo>
                    <a:pt x="2848792" y="456372"/>
                  </a:lnTo>
                  <a:cubicBezTo>
                    <a:pt x="2865009" y="451372"/>
                    <a:pt x="2881306" y="445515"/>
                    <a:pt x="2897784" y="440769"/>
                  </a:cubicBezTo>
                  <a:lnTo>
                    <a:pt x="2903549" y="439740"/>
                  </a:lnTo>
                  <a:lnTo>
                    <a:pt x="2914327" y="436466"/>
                  </a:lnTo>
                  <a:lnTo>
                    <a:pt x="2947858" y="431835"/>
                  </a:lnTo>
                  <a:lnTo>
                    <a:pt x="2947861" y="431834"/>
                  </a:lnTo>
                  <a:lnTo>
                    <a:pt x="2947862" y="431834"/>
                  </a:lnTo>
                  <a:cubicBezTo>
                    <a:pt x="2959156" y="431465"/>
                    <a:pt x="2970575" y="432465"/>
                    <a:pt x="2982148" y="435418"/>
                  </a:cubicBezTo>
                  <a:lnTo>
                    <a:pt x="3077401" y="447111"/>
                  </a:lnTo>
                  <a:lnTo>
                    <a:pt x="3172653" y="434656"/>
                  </a:lnTo>
                  <a:cubicBezTo>
                    <a:pt x="3276479" y="408747"/>
                    <a:pt x="3380304" y="381315"/>
                    <a:pt x="3489466" y="387029"/>
                  </a:cubicBezTo>
                  <a:cubicBezTo>
                    <a:pt x="3507562" y="387981"/>
                    <a:pt x="3529089" y="376360"/>
                    <a:pt x="3544712" y="364930"/>
                  </a:cubicBezTo>
                  <a:cubicBezTo>
                    <a:pt x="3559667" y="354072"/>
                    <a:pt x="3566811" y="348213"/>
                    <a:pt x="3574407" y="347308"/>
                  </a:cubicBezTo>
                  <a:lnTo>
                    <a:pt x="3574408" y="347308"/>
                  </a:lnTo>
                  <a:cubicBezTo>
                    <a:pt x="3582004" y="346403"/>
                    <a:pt x="3590053" y="350452"/>
                    <a:pt x="3606817" y="359406"/>
                  </a:cubicBezTo>
                  <a:cubicBezTo>
                    <a:pt x="3614819" y="363788"/>
                    <a:pt x="3624725" y="366454"/>
                    <a:pt x="3630632" y="372932"/>
                  </a:cubicBezTo>
                  <a:lnTo>
                    <a:pt x="3651953" y="388826"/>
                  </a:lnTo>
                  <a:lnTo>
                    <a:pt x="3630631" y="372932"/>
                  </a:lnTo>
                  <a:cubicBezTo>
                    <a:pt x="3624724" y="366454"/>
                    <a:pt x="3614818" y="363788"/>
                    <a:pt x="3606816" y="359406"/>
                  </a:cubicBezTo>
                  <a:cubicBezTo>
                    <a:pt x="3598434" y="354929"/>
                    <a:pt x="3592231" y="351678"/>
                    <a:pt x="3587173" y="349660"/>
                  </a:cubicBezTo>
                  <a:lnTo>
                    <a:pt x="3574407" y="347308"/>
                  </a:lnTo>
                  <a:lnTo>
                    <a:pt x="3562320" y="352387"/>
                  </a:lnTo>
                  <a:cubicBezTo>
                    <a:pt x="3557715" y="355322"/>
                    <a:pt x="3552190" y="359501"/>
                    <a:pt x="3544713" y="364930"/>
                  </a:cubicBezTo>
                  <a:cubicBezTo>
                    <a:pt x="3529090" y="376360"/>
                    <a:pt x="3507563" y="387981"/>
                    <a:pt x="3489467" y="387029"/>
                  </a:cubicBezTo>
                  <a:cubicBezTo>
                    <a:pt x="3380305" y="381315"/>
                    <a:pt x="3276480" y="408747"/>
                    <a:pt x="3172654" y="434656"/>
                  </a:cubicBezTo>
                  <a:cubicBezTo>
                    <a:pt x="3140649" y="442658"/>
                    <a:pt x="3109025" y="446896"/>
                    <a:pt x="3077401" y="447111"/>
                  </a:cubicBezTo>
                  <a:lnTo>
                    <a:pt x="3077400" y="447111"/>
                  </a:lnTo>
                  <a:cubicBezTo>
                    <a:pt x="3045776" y="447325"/>
                    <a:pt x="3014152" y="443515"/>
                    <a:pt x="2982147" y="435418"/>
                  </a:cubicBezTo>
                  <a:lnTo>
                    <a:pt x="2947862" y="431834"/>
                  </a:lnTo>
                  <a:lnTo>
                    <a:pt x="2947858" y="431835"/>
                  </a:lnTo>
                  <a:lnTo>
                    <a:pt x="2903549" y="439740"/>
                  </a:lnTo>
                  <a:lnTo>
                    <a:pt x="2848793" y="456372"/>
                  </a:lnTo>
                  <a:cubicBezTo>
                    <a:pt x="2844316" y="457705"/>
                    <a:pt x="2839982" y="460991"/>
                    <a:pt x="2836172" y="465063"/>
                  </a:cubicBezTo>
                  <a:close/>
                  <a:moveTo>
                    <a:pt x="1268757" y="18376"/>
                  </a:moveTo>
                  <a:cubicBezTo>
                    <a:pt x="1275401" y="18828"/>
                    <a:pt x="1281688" y="20400"/>
                    <a:pt x="1286069" y="23543"/>
                  </a:cubicBezTo>
                  <a:cubicBezTo>
                    <a:pt x="1306929" y="38116"/>
                    <a:pt x="1328552" y="44356"/>
                    <a:pt x="1350627" y="45880"/>
                  </a:cubicBezTo>
                  <a:lnTo>
                    <a:pt x="1413839" y="40286"/>
                  </a:lnTo>
                  <a:lnTo>
                    <a:pt x="1350626" y="45881"/>
                  </a:lnTo>
                  <a:cubicBezTo>
                    <a:pt x="1328551" y="44356"/>
                    <a:pt x="1306929" y="38117"/>
                    <a:pt x="1286068" y="23543"/>
                  </a:cubicBezTo>
                  <a:close/>
                  <a:moveTo>
                    <a:pt x="313532" y="14019"/>
                  </a:moveTo>
                  <a:lnTo>
                    <a:pt x="313533" y="14018"/>
                  </a:lnTo>
                  <a:cubicBezTo>
                    <a:pt x="316389" y="9826"/>
                    <a:pt x="330298" y="12112"/>
                    <a:pt x="338870" y="13446"/>
                  </a:cubicBezTo>
                  <a:lnTo>
                    <a:pt x="338902" y="13453"/>
                  </a:lnTo>
                  <a:lnTo>
                    <a:pt x="395639" y="23353"/>
                  </a:lnTo>
                  <a:lnTo>
                    <a:pt x="367327" y="19543"/>
                  </a:lnTo>
                  <a:lnTo>
                    <a:pt x="338902" y="13453"/>
                  </a:lnTo>
                  <a:lnTo>
                    <a:pt x="338869" y="13447"/>
                  </a:lnTo>
                  <a:cubicBezTo>
                    <a:pt x="334583" y="12780"/>
                    <a:pt x="328963" y="11875"/>
                    <a:pt x="324057" y="11661"/>
                  </a:cubicBezTo>
                  <a:close/>
                  <a:moveTo>
                    <a:pt x="281567" y="36346"/>
                  </a:moveTo>
                  <a:lnTo>
                    <a:pt x="295414" y="31451"/>
                  </a:lnTo>
                  <a:lnTo>
                    <a:pt x="295414" y="31452"/>
                  </a:lnTo>
                  <a:close/>
                  <a:moveTo>
                    <a:pt x="24485" y="23026"/>
                  </a:moveTo>
                  <a:lnTo>
                    <a:pt x="74128" y="20763"/>
                  </a:lnTo>
                  <a:cubicBezTo>
                    <a:pt x="91491" y="21686"/>
                    <a:pt x="108702" y="23996"/>
                    <a:pt x="125860" y="26687"/>
                  </a:cubicBezTo>
                  <a:lnTo>
                    <a:pt x="153386" y="31082"/>
                  </a:lnTo>
                  <a:lnTo>
                    <a:pt x="228943" y="39355"/>
                  </a:lnTo>
                  <a:lnTo>
                    <a:pt x="177270" y="34896"/>
                  </a:lnTo>
                  <a:lnTo>
                    <a:pt x="153386" y="31082"/>
                  </a:lnTo>
                  <a:lnTo>
                    <a:pt x="151568" y="30883"/>
                  </a:lnTo>
                  <a:cubicBezTo>
                    <a:pt x="125875" y="26653"/>
                    <a:pt x="100173" y="22148"/>
                    <a:pt x="74128" y="20764"/>
                  </a:cubicBezTo>
                  <a:close/>
                  <a:moveTo>
                    <a:pt x="0" y="29969"/>
                  </a:moveTo>
                  <a:lnTo>
                    <a:pt x="0" y="494077"/>
                  </a:lnTo>
                  <a:lnTo>
                    <a:pt x="2816" y="492950"/>
                  </a:lnTo>
                  <a:cubicBezTo>
                    <a:pt x="21485" y="484568"/>
                    <a:pt x="43011" y="481900"/>
                    <a:pt x="63586" y="478851"/>
                  </a:cubicBezTo>
                  <a:cubicBezTo>
                    <a:pt x="101307" y="473327"/>
                    <a:pt x="139218" y="469897"/>
                    <a:pt x="176938" y="464945"/>
                  </a:cubicBezTo>
                  <a:cubicBezTo>
                    <a:pt x="184940" y="463801"/>
                    <a:pt x="194084" y="461707"/>
                    <a:pt x="200181" y="456943"/>
                  </a:cubicBezTo>
                  <a:cubicBezTo>
                    <a:pt x="241900" y="424938"/>
                    <a:pt x="292578" y="415985"/>
                    <a:pt x="340773" y="419031"/>
                  </a:cubicBezTo>
                  <a:cubicBezTo>
                    <a:pt x="378685" y="421320"/>
                    <a:pt x="415834" y="423034"/>
                    <a:pt x="453363" y="419796"/>
                  </a:cubicBezTo>
                  <a:cubicBezTo>
                    <a:pt x="456221" y="419604"/>
                    <a:pt x="460031" y="419986"/>
                    <a:pt x="462125" y="421510"/>
                  </a:cubicBezTo>
                  <a:cubicBezTo>
                    <a:pt x="475080" y="431606"/>
                    <a:pt x="488606" y="432368"/>
                    <a:pt x="505181" y="434082"/>
                  </a:cubicBezTo>
                  <a:cubicBezTo>
                    <a:pt x="528614" y="436560"/>
                    <a:pt x="550140" y="434844"/>
                    <a:pt x="571859" y="430654"/>
                  </a:cubicBezTo>
                  <a:cubicBezTo>
                    <a:pt x="587671" y="427606"/>
                    <a:pt x="603672" y="421320"/>
                    <a:pt x="617771" y="413317"/>
                  </a:cubicBezTo>
                  <a:cubicBezTo>
                    <a:pt x="637391" y="402077"/>
                    <a:pt x="656254" y="397697"/>
                    <a:pt x="674922" y="412555"/>
                  </a:cubicBezTo>
                  <a:cubicBezTo>
                    <a:pt x="695115" y="428368"/>
                    <a:pt x="717976" y="422844"/>
                    <a:pt x="740267" y="423414"/>
                  </a:cubicBezTo>
                  <a:cubicBezTo>
                    <a:pt x="749981" y="423606"/>
                    <a:pt x="760269" y="423224"/>
                    <a:pt x="769604" y="425700"/>
                  </a:cubicBezTo>
                  <a:cubicBezTo>
                    <a:pt x="796654" y="432750"/>
                    <a:pt x="822755" y="443418"/>
                    <a:pt x="850188" y="448180"/>
                  </a:cubicBezTo>
                  <a:cubicBezTo>
                    <a:pt x="865429" y="450847"/>
                    <a:pt x="882383" y="446084"/>
                    <a:pt x="898197" y="442656"/>
                  </a:cubicBezTo>
                  <a:cubicBezTo>
                    <a:pt x="914199" y="439036"/>
                    <a:pt x="930010" y="433512"/>
                    <a:pt x="945443" y="427796"/>
                  </a:cubicBezTo>
                  <a:cubicBezTo>
                    <a:pt x="955919" y="423986"/>
                    <a:pt x="967349" y="420366"/>
                    <a:pt x="975732" y="413507"/>
                  </a:cubicBezTo>
                  <a:cubicBezTo>
                    <a:pt x="994784" y="397887"/>
                    <a:pt x="1014405" y="395219"/>
                    <a:pt x="1036886" y="403411"/>
                  </a:cubicBezTo>
                  <a:cubicBezTo>
                    <a:pt x="1040314" y="404745"/>
                    <a:pt x="1044314" y="404745"/>
                    <a:pt x="1048124" y="404935"/>
                  </a:cubicBezTo>
                  <a:cubicBezTo>
                    <a:pt x="1109090" y="408935"/>
                    <a:pt x="1170050" y="411413"/>
                    <a:pt x="1230632" y="417509"/>
                  </a:cubicBezTo>
                  <a:cubicBezTo>
                    <a:pt x="1255205" y="419986"/>
                    <a:pt x="1278828" y="430844"/>
                    <a:pt x="1303023" y="437702"/>
                  </a:cubicBezTo>
                  <a:cubicBezTo>
                    <a:pt x="1307977" y="439036"/>
                    <a:pt x="1313503" y="441132"/>
                    <a:pt x="1318455" y="440178"/>
                  </a:cubicBezTo>
                  <a:cubicBezTo>
                    <a:pt x="1372367" y="430654"/>
                    <a:pt x="1422853" y="444560"/>
                    <a:pt x="1472574" y="462849"/>
                  </a:cubicBezTo>
                  <a:cubicBezTo>
                    <a:pt x="1477716" y="464755"/>
                    <a:pt x="1484003" y="464183"/>
                    <a:pt x="1489719" y="463801"/>
                  </a:cubicBezTo>
                  <a:cubicBezTo>
                    <a:pt x="1505723" y="462469"/>
                    <a:pt x="1523058" y="455801"/>
                    <a:pt x="1537536" y="459801"/>
                  </a:cubicBezTo>
                  <a:cubicBezTo>
                    <a:pt x="1576018" y="470851"/>
                    <a:pt x="1614119" y="484186"/>
                    <a:pt x="1650316" y="500950"/>
                  </a:cubicBezTo>
                  <a:cubicBezTo>
                    <a:pt x="1687085" y="517905"/>
                    <a:pt x="1721184" y="532193"/>
                    <a:pt x="1763286" y="515049"/>
                  </a:cubicBezTo>
                  <a:cubicBezTo>
                    <a:pt x="1781193" y="507808"/>
                    <a:pt x="1804815" y="512953"/>
                    <a:pt x="1825392" y="514857"/>
                  </a:cubicBezTo>
                  <a:cubicBezTo>
                    <a:pt x="1840440" y="516381"/>
                    <a:pt x="1854919" y="524955"/>
                    <a:pt x="1869779" y="524955"/>
                  </a:cubicBezTo>
                  <a:cubicBezTo>
                    <a:pt x="1909407" y="524955"/>
                    <a:pt x="1944648" y="535051"/>
                    <a:pt x="1978939" y="555626"/>
                  </a:cubicBezTo>
                  <a:cubicBezTo>
                    <a:pt x="1992278" y="563626"/>
                    <a:pt x="2013042" y="558292"/>
                    <a:pt x="2030377" y="560388"/>
                  </a:cubicBezTo>
                  <a:cubicBezTo>
                    <a:pt x="2048667" y="562864"/>
                    <a:pt x="2067524" y="565150"/>
                    <a:pt x="2085053" y="570677"/>
                  </a:cubicBezTo>
                  <a:cubicBezTo>
                    <a:pt x="2130392" y="585155"/>
                    <a:pt x="2175162" y="601538"/>
                    <a:pt x="2220311" y="616778"/>
                  </a:cubicBezTo>
                  <a:cubicBezTo>
                    <a:pt x="2257458" y="629353"/>
                    <a:pt x="2294038" y="619446"/>
                    <a:pt x="2330805" y="614112"/>
                  </a:cubicBezTo>
                  <a:cubicBezTo>
                    <a:pt x="2353858" y="610682"/>
                    <a:pt x="2375382" y="602490"/>
                    <a:pt x="2401291" y="614682"/>
                  </a:cubicBezTo>
                  <a:cubicBezTo>
                    <a:pt x="2426058" y="626304"/>
                    <a:pt x="2457491" y="623636"/>
                    <a:pt x="2485306" y="629923"/>
                  </a:cubicBezTo>
                  <a:cubicBezTo>
                    <a:pt x="2508741" y="635257"/>
                    <a:pt x="2531408" y="643831"/>
                    <a:pt x="2554078" y="652213"/>
                  </a:cubicBezTo>
                  <a:cubicBezTo>
                    <a:pt x="2584941" y="663644"/>
                    <a:pt x="2615420" y="675644"/>
                    <a:pt x="2649142" y="669930"/>
                  </a:cubicBezTo>
                  <a:cubicBezTo>
                    <a:pt x="2687435" y="663452"/>
                    <a:pt x="2713722" y="687836"/>
                    <a:pt x="2743825" y="704031"/>
                  </a:cubicBezTo>
                  <a:cubicBezTo>
                    <a:pt x="2764589" y="715079"/>
                    <a:pt x="2787258" y="723272"/>
                    <a:pt x="2809929" y="730130"/>
                  </a:cubicBezTo>
                  <a:cubicBezTo>
                    <a:pt x="2840218" y="739084"/>
                    <a:pt x="2871461" y="744418"/>
                    <a:pt x="2901942" y="753181"/>
                  </a:cubicBezTo>
                  <a:cubicBezTo>
                    <a:pt x="2948046" y="766325"/>
                    <a:pt x="2994721" y="776613"/>
                    <a:pt x="3042727" y="769373"/>
                  </a:cubicBezTo>
                  <a:cubicBezTo>
                    <a:pt x="3064826" y="766135"/>
                    <a:pt x="3085402" y="766325"/>
                    <a:pt x="3107499" y="771089"/>
                  </a:cubicBezTo>
                  <a:cubicBezTo>
                    <a:pt x="3143694" y="778899"/>
                    <a:pt x="3180843" y="779852"/>
                    <a:pt x="3209992" y="808998"/>
                  </a:cubicBezTo>
                  <a:cubicBezTo>
                    <a:pt x="3220279" y="819287"/>
                    <a:pt x="3238757" y="821953"/>
                    <a:pt x="3253808" y="827287"/>
                  </a:cubicBezTo>
                  <a:cubicBezTo>
                    <a:pt x="3271144" y="833575"/>
                    <a:pt x="3283907" y="830335"/>
                    <a:pt x="3293243" y="812047"/>
                  </a:cubicBezTo>
                  <a:cubicBezTo>
                    <a:pt x="3297433" y="803856"/>
                    <a:pt x="3309436" y="795854"/>
                    <a:pt x="3318770" y="794520"/>
                  </a:cubicBezTo>
                  <a:cubicBezTo>
                    <a:pt x="3346775" y="790520"/>
                    <a:pt x="3372494" y="796426"/>
                    <a:pt x="3399545" y="809381"/>
                  </a:cubicBezTo>
                  <a:cubicBezTo>
                    <a:pt x="3424882" y="821573"/>
                    <a:pt x="3456507" y="820239"/>
                    <a:pt x="3485274" y="825001"/>
                  </a:cubicBezTo>
                  <a:cubicBezTo>
                    <a:pt x="3505656" y="828431"/>
                    <a:pt x="3526041" y="835479"/>
                    <a:pt x="3546616" y="835479"/>
                  </a:cubicBezTo>
                  <a:cubicBezTo>
                    <a:pt x="3572145" y="835479"/>
                    <a:pt x="3597481" y="829383"/>
                    <a:pt x="3623200" y="827097"/>
                  </a:cubicBezTo>
                  <a:cubicBezTo>
                    <a:pt x="3643203" y="825193"/>
                    <a:pt x="3663588" y="825955"/>
                    <a:pt x="3683590" y="823669"/>
                  </a:cubicBezTo>
                  <a:cubicBezTo>
                    <a:pt x="3699975" y="821953"/>
                    <a:pt x="3716167" y="817573"/>
                    <a:pt x="3732360" y="813953"/>
                  </a:cubicBezTo>
                  <a:cubicBezTo>
                    <a:pt x="3738266" y="812619"/>
                    <a:pt x="3744172" y="807474"/>
                    <a:pt x="3749505" y="808236"/>
                  </a:cubicBezTo>
                  <a:cubicBezTo>
                    <a:pt x="3802466" y="816429"/>
                    <a:pt x="3840568" y="779852"/>
                    <a:pt x="3885337" y="763659"/>
                  </a:cubicBezTo>
                  <a:cubicBezTo>
                    <a:pt x="3932393" y="746512"/>
                    <a:pt x="3977924" y="720224"/>
                    <a:pt x="4030502" y="728034"/>
                  </a:cubicBezTo>
                  <a:cubicBezTo>
                    <a:pt x="4062317" y="732796"/>
                    <a:pt x="4092988" y="743846"/>
                    <a:pt x="4124613" y="750515"/>
                  </a:cubicBezTo>
                  <a:cubicBezTo>
                    <a:pt x="4135853" y="752801"/>
                    <a:pt x="4148426" y="752419"/>
                    <a:pt x="4159666" y="750133"/>
                  </a:cubicBezTo>
                  <a:cubicBezTo>
                    <a:pt x="4213960" y="739654"/>
                    <a:pt x="4267492" y="738130"/>
                    <a:pt x="4320836" y="755277"/>
                  </a:cubicBezTo>
                  <a:cubicBezTo>
                    <a:pt x="4329978" y="758135"/>
                    <a:pt x="4339694" y="760801"/>
                    <a:pt x="4349221" y="760801"/>
                  </a:cubicBezTo>
                  <a:cubicBezTo>
                    <a:pt x="4401418" y="760801"/>
                    <a:pt x="4452664" y="756801"/>
                    <a:pt x="4502578" y="738130"/>
                  </a:cubicBezTo>
                  <a:cubicBezTo>
                    <a:pt x="4519342" y="731844"/>
                    <a:pt x="4539727" y="735844"/>
                    <a:pt x="4558206" y="734320"/>
                  </a:cubicBezTo>
                  <a:cubicBezTo>
                    <a:pt x="4575350" y="732988"/>
                    <a:pt x="4592877" y="732416"/>
                    <a:pt x="4609451" y="728034"/>
                  </a:cubicBezTo>
                  <a:cubicBezTo>
                    <a:pt x="4633646" y="721558"/>
                    <a:pt x="4656125" y="720796"/>
                    <a:pt x="4681082" y="726510"/>
                  </a:cubicBezTo>
                  <a:cubicBezTo>
                    <a:pt x="4704894" y="731844"/>
                    <a:pt x="4730613" y="729178"/>
                    <a:pt x="4755380" y="729368"/>
                  </a:cubicBezTo>
                  <a:cubicBezTo>
                    <a:pt x="4783003" y="729558"/>
                    <a:pt x="4810626" y="729748"/>
                    <a:pt x="4838249" y="728796"/>
                  </a:cubicBezTo>
                  <a:cubicBezTo>
                    <a:pt x="4849299" y="728416"/>
                    <a:pt x="4861872" y="720796"/>
                    <a:pt x="4871018" y="723844"/>
                  </a:cubicBezTo>
                  <a:cubicBezTo>
                    <a:pt x="4900545" y="734130"/>
                    <a:pt x="4930074" y="721748"/>
                    <a:pt x="4959601" y="727272"/>
                  </a:cubicBezTo>
                  <a:cubicBezTo>
                    <a:pt x="4974081" y="730130"/>
                    <a:pt x="4990464" y="722320"/>
                    <a:pt x="5006085" y="721558"/>
                  </a:cubicBezTo>
                  <a:cubicBezTo>
                    <a:pt x="5031613" y="720224"/>
                    <a:pt x="5057140" y="720796"/>
                    <a:pt x="5082669" y="720414"/>
                  </a:cubicBezTo>
                  <a:cubicBezTo>
                    <a:pt x="5091051" y="720224"/>
                    <a:pt x="5099244" y="719462"/>
                    <a:pt x="5107626" y="719079"/>
                  </a:cubicBezTo>
                  <a:cubicBezTo>
                    <a:pt x="5115056" y="718699"/>
                    <a:pt x="5122866" y="716985"/>
                    <a:pt x="5129915" y="718317"/>
                  </a:cubicBezTo>
                  <a:cubicBezTo>
                    <a:pt x="5155444" y="723082"/>
                    <a:pt x="5180590" y="730892"/>
                    <a:pt x="5206307" y="733940"/>
                  </a:cubicBezTo>
                  <a:cubicBezTo>
                    <a:pt x="5228596" y="736606"/>
                    <a:pt x="5251649" y="732988"/>
                    <a:pt x="5274128" y="734892"/>
                  </a:cubicBezTo>
                  <a:cubicBezTo>
                    <a:pt x="5313753" y="738130"/>
                    <a:pt x="5353378" y="743846"/>
                    <a:pt x="5393004" y="747466"/>
                  </a:cubicBezTo>
                  <a:cubicBezTo>
                    <a:pt x="5401578" y="748228"/>
                    <a:pt x="5410530" y="743464"/>
                    <a:pt x="5419294" y="743084"/>
                  </a:cubicBezTo>
                  <a:cubicBezTo>
                    <a:pt x="5446727" y="742132"/>
                    <a:pt x="5474160" y="741940"/>
                    <a:pt x="5501593" y="741370"/>
                  </a:cubicBezTo>
                  <a:cubicBezTo>
                    <a:pt x="5517214" y="741178"/>
                    <a:pt x="5533026" y="741750"/>
                    <a:pt x="5548459" y="740036"/>
                  </a:cubicBezTo>
                  <a:cubicBezTo>
                    <a:pt x="5568841" y="737750"/>
                    <a:pt x="5587320" y="734320"/>
                    <a:pt x="5606371" y="749180"/>
                  </a:cubicBezTo>
                  <a:cubicBezTo>
                    <a:pt x="5635710" y="772231"/>
                    <a:pt x="5673049" y="763277"/>
                    <a:pt x="5706958" y="768611"/>
                  </a:cubicBezTo>
                  <a:cubicBezTo>
                    <a:pt x="5715722" y="769945"/>
                    <a:pt x="5724677" y="770135"/>
                    <a:pt x="5733439" y="771659"/>
                  </a:cubicBezTo>
                  <a:cubicBezTo>
                    <a:pt x="5749633" y="774517"/>
                    <a:pt x="5765634" y="777755"/>
                    <a:pt x="5781829" y="780996"/>
                  </a:cubicBezTo>
                  <a:cubicBezTo>
                    <a:pt x="5784685" y="781566"/>
                    <a:pt x="5787923" y="781758"/>
                    <a:pt x="5790591" y="782710"/>
                  </a:cubicBezTo>
                  <a:cubicBezTo>
                    <a:pt x="5815168" y="790710"/>
                    <a:pt x="5839360" y="799854"/>
                    <a:pt x="5864317" y="806332"/>
                  </a:cubicBezTo>
                  <a:cubicBezTo>
                    <a:pt x="5876510" y="809571"/>
                    <a:pt x="5890036" y="809953"/>
                    <a:pt x="5902609" y="808236"/>
                  </a:cubicBezTo>
                  <a:cubicBezTo>
                    <a:pt x="5939376" y="803284"/>
                    <a:pt x="5975763" y="801188"/>
                    <a:pt x="6012722" y="808428"/>
                  </a:cubicBezTo>
                  <a:cubicBezTo>
                    <a:pt x="6027391" y="811285"/>
                    <a:pt x="6043775" y="806522"/>
                    <a:pt x="6059396" y="804808"/>
                  </a:cubicBezTo>
                  <a:cubicBezTo>
                    <a:pt x="6096735" y="800236"/>
                    <a:pt x="6134074" y="795282"/>
                    <a:pt x="6171604" y="790902"/>
                  </a:cubicBezTo>
                  <a:cubicBezTo>
                    <a:pt x="6195036" y="788234"/>
                    <a:pt x="6218659" y="786710"/>
                    <a:pt x="6242092" y="784044"/>
                  </a:cubicBezTo>
                  <a:cubicBezTo>
                    <a:pt x="6269143" y="780804"/>
                    <a:pt x="6296004" y="775851"/>
                    <a:pt x="6323057" y="773183"/>
                  </a:cubicBezTo>
                  <a:cubicBezTo>
                    <a:pt x="6353918" y="770135"/>
                    <a:pt x="6384971" y="769565"/>
                    <a:pt x="6415832" y="766325"/>
                  </a:cubicBezTo>
                  <a:cubicBezTo>
                    <a:pt x="6472224" y="760039"/>
                    <a:pt x="6528423" y="752609"/>
                    <a:pt x="6584811" y="745560"/>
                  </a:cubicBezTo>
                  <a:cubicBezTo>
                    <a:pt x="6639487" y="738702"/>
                    <a:pt x="6694163" y="732606"/>
                    <a:pt x="6748457" y="724034"/>
                  </a:cubicBezTo>
                  <a:cubicBezTo>
                    <a:pt x="6771318" y="720414"/>
                    <a:pt x="6793034" y="710507"/>
                    <a:pt x="6815515" y="704983"/>
                  </a:cubicBezTo>
                  <a:lnTo>
                    <a:pt x="6858000" y="695283"/>
                  </a:lnTo>
                  <a:lnTo>
                    <a:pt x="6858000" y="456"/>
                  </a:lnTo>
                  <a:lnTo>
                    <a:pt x="1687322" y="456"/>
                  </a:lnTo>
                  <a:lnTo>
                    <a:pt x="1697753" y="10970"/>
                  </a:lnTo>
                  <a:cubicBezTo>
                    <a:pt x="1707279" y="20877"/>
                    <a:pt x="1720423" y="27925"/>
                    <a:pt x="1733188" y="33639"/>
                  </a:cubicBezTo>
                  <a:cubicBezTo>
                    <a:pt x="1766335" y="48310"/>
                    <a:pt x="1800246" y="61454"/>
                    <a:pt x="1833775" y="75360"/>
                  </a:cubicBezTo>
                  <a:cubicBezTo>
                    <a:pt x="1837013" y="76694"/>
                    <a:pt x="1839679" y="80123"/>
                    <a:pt x="1842158" y="82981"/>
                  </a:cubicBezTo>
                  <a:cubicBezTo>
                    <a:pt x="1866922" y="113082"/>
                    <a:pt x="1891497" y="143371"/>
                    <a:pt x="1916454" y="173472"/>
                  </a:cubicBezTo>
                  <a:cubicBezTo>
                    <a:pt x="1921216" y="179186"/>
                    <a:pt x="1928076" y="183378"/>
                    <a:pt x="1933219" y="188902"/>
                  </a:cubicBezTo>
                  <a:cubicBezTo>
                    <a:pt x="1940459" y="196522"/>
                    <a:pt x="1949603" y="203763"/>
                    <a:pt x="1953413" y="212907"/>
                  </a:cubicBezTo>
                  <a:cubicBezTo>
                    <a:pt x="1965224" y="241672"/>
                    <a:pt x="1987894" y="254056"/>
                    <a:pt x="2016469" y="259390"/>
                  </a:cubicBezTo>
                  <a:cubicBezTo>
                    <a:pt x="2042570" y="264343"/>
                    <a:pt x="2068669" y="268535"/>
                    <a:pt x="2094578" y="274249"/>
                  </a:cubicBezTo>
                  <a:cubicBezTo>
                    <a:pt x="2126201" y="281107"/>
                    <a:pt x="2157636" y="288537"/>
                    <a:pt x="2188879" y="296920"/>
                  </a:cubicBezTo>
                  <a:cubicBezTo>
                    <a:pt x="2202404" y="300540"/>
                    <a:pt x="2216692" y="304730"/>
                    <a:pt x="2228314" y="312160"/>
                  </a:cubicBezTo>
                  <a:cubicBezTo>
                    <a:pt x="2260890" y="332735"/>
                    <a:pt x="2295753" y="346641"/>
                    <a:pt x="2334044" y="341117"/>
                  </a:cubicBezTo>
                  <a:cubicBezTo>
                    <a:pt x="2364715" y="336735"/>
                    <a:pt x="2390434" y="347975"/>
                    <a:pt x="2409485" y="365502"/>
                  </a:cubicBezTo>
                  <a:lnTo>
                    <a:pt x="2409487" y="365504"/>
                  </a:lnTo>
                  <a:lnTo>
                    <a:pt x="2463015" y="388434"/>
                  </a:lnTo>
                  <a:lnTo>
                    <a:pt x="2463017" y="388434"/>
                  </a:lnTo>
                  <a:lnTo>
                    <a:pt x="2518262" y="379792"/>
                  </a:lnTo>
                  <a:lnTo>
                    <a:pt x="2518263" y="379791"/>
                  </a:lnTo>
                  <a:cubicBezTo>
                    <a:pt x="2527789" y="377124"/>
                    <a:pt x="2536456" y="375980"/>
                    <a:pt x="2545005" y="376147"/>
                  </a:cubicBezTo>
                  <a:lnTo>
                    <a:pt x="2545006" y="376147"/>
                  </a:lnTo>
                  <a:cubicBezTo>
                    <a:pt x="2553555" y="376313"/>
                    <a:pt x="2561985" y="377790"/>
                    <a:pt x="2571034" y="380361"/>
                  </a:cubicBezTo>
                  <a:cubicBezTo>
                    <a:pt x="2612945" y="392363"/>
                    <a:pt x="2640950" y="424940"/>
                    <a:pt x="2668001" y="453514"/>
                  </a:cubicBezTo>
                  <a:cubicBezTo>
                    <a:pt x="2691054" y="477900"/>
                    <a:pt x="2716963" y="491615"/>
                    <a:pt x="2745348" y="501904"/>
                  </a:cubicBezTo>
                  <a:lnTo>
                    <a:pt x="2745351" y="501906"/>
                  </a:lnTo>
                  <a:lnTo>
                    <a:pt x="2778005" y="507825"/>
                  </a:lnTo>
                  <a:lnTo>
                    <a:pt x="2785439" y="507405"/>
                  </a:lnTo>
                  <a:lnTo>
                    <a:pt x="2811779" y="497326"/>
                  </a:lnTo>
                  <a:lnTo>
                    <a:pt x="2811786" y="497322"/>
                  </a:lnTo>
                  <a:lnTo>
                    <a:pt x="2811786" y="497323"/>
                  </a:lnTo>
                  <a:lnTo>
                    <a:pt x="2811779" y="497326"/>
                  </a:lnTo>
                  <a:lnTo>
                    <a:pt x="2793022" y="506976"/>
                  </a:lnTo>
                  <a:lnTo>
                    <a:pt x="2785439" y="507405"/>
                  </a:lnTo>
                  <a:lnTo>
                    <a:pt x="2782304" y="508605"/>
                  </a:lnTo>
                  <a:lnTo>
                    <a:pt x="2778005" y="507825"/>
                  </a:lnTo>
                  <a:lnTo>
                    <a:pt x="2770757" y="508235"/>
                  </a:lnTo>
                  <a:lnTo>
                    <a:pt x="2745351" y="501906"/>
                  </a:lnTo>
                  <a:lnTo>
                    <a:pt x="2745347" y="501904"/>
                  </a:lnTo>
                  <a:cubicBezTo>
                    <a:pt x="2716962" y="491615"/>
                    <a:pt x="2691053" y="477900"/>
                    <a:pt x="2668000" y="453514"/>
                  </a:cubicBezTo>
                  <a:cubicBezTo>
                    <a:pt x="2640949" y="424940"/>
                    <a:pt x="2612944" y="392363"/>
                    <a:pt x="2571033" y="380361"/>
                  </a:cubicBezTo>
                  <a:lnTo>
                    <a:pt x="2545006" y="376147"/>
                  </a:lnTo>
                  <a:lnTo>
                    <a:pt x="2518264" y="379791"/>
                  </a:lnTo>
                  <a:lnTo>
                    <a:pt x="2518262" y="379792"/>
                  </a:lnTo>
                  <a:lnTo>
                    <a:pt x="2490550" y="386372"/>
                  </a:lnTo>
                  <a:lnTo>
                    <a:pt x="2463017" y="388434"/>
                  </a:lnTo>
                  <a:lnTo>
                    <a:pt x="2463016" y="388434"/>
                  </a:lnTo>
                  <a:lnTo>
                    <a:pt x="2463015" y="388434"/>
                  </a:lnTo>
                  <a:lnTo>
                    <a:pt x="2435912" y="382603"/>
                  </a:lnTo>
                  <a:lnTo>
                    <a:pt x="2409487" y="365504"/>
                  </a:lnTo>
                  <a:lnTo>
                    <a:pt x="2409484" y="365502"/>
                  </a:lnTo>
                  <a:cubicBezTo>
                    <a:pt x="2390433" y="347975"/>
                    <a:pt x="2364714" y="336735"/>
                    <a:pt x="2334043" y="341117"/>
                  </a:cubicBezTo>
                  <a:cubicBezTo>
                    <a:pt x="2295752" y="346641"/>
                    <a:pt x="2260889" y="332735"/>
                    <a:pt x="2228313" y="312160"/>
                  </a:cubicBezTo>
                  <a:cubicBezTo>
                    <a:pt x="2216691" y="304730"/>
                    <a:pt x="2202403" y="300540"/>
                    <a:pt x="2188878" y="296920"/>
                  </a:cubicBezTo>
                  <a:cubicBezTo>
                    <a:pt x="2157635" y="288537"/>
                    <a:pt x="2126200" y="281107"/>
                    <a:pt x="2094577" y="274249"/>
                  </a:cubicBezTo>
                  <a:cubicBezTo>
                    <a:pt x="2068668" y="268535"/>
                    <a:pt x="2042569" y="264343"/>
                    <a:pt x="2016468" y="259390"/>
                  </a:cubicBezTo>
                  <a:cubicBezTo>
                    <a:pt x="1987893" y="254056"/>
                    <a:pt x="1965223" y="241672"/>
                    <a:pt x="1953412" y="212907"/>
                  </a:cubicBezTo>
                  <a:cubicBezTo>
                    <a:pt x="1949602" y="203763"/>
                    <a:pt x="1940458" y="196522"/>
                    <a:pt x="1933218" y="188902"/>
                  </a:cubicBezTo>
                  <a:cubicBezTo>
                    <a:pt x="1928075" y="183378"/>
                    <a:pt x="1921215" y="179186"/>
                    <a:pt x="1916453" y="173472"/>
                  </a:cubicBezTo>
                  <a:cubicBezTo>
                    <a:pt x="1891496" y="143371"/>
                    <a:pt x="1866921" y="113082"/>
                    <a:pt x="1842157" y="82981"/>
                  </a:cubicBezTo>
                  <a:cubicBezTo>
                    <a:pt x="1839678" y="80123"/>
                    <a:pt x="1837012" y="76694"/>
                    <a:pt x="1833774" y="75360"/>
                  </a:cubicBezTo>
                  <a:cubicBezTo>
                    <a:pt x="1800245" y="61454"/>
                    <a:pt x="1766334" y="48311"/>
                    <a:pt x="1733187" y="33639"/>
                  </a:cubicBezTo>
                  <a:cubicBezTo>
                    <a:pt x="1720422" y="27925"/>
                    <a:pt x="1707278" y="20877"/>
                    <a:pt x="1697752" y="10971"/>
                  </a:cubicBezTo>
                  <a:lnTo>
                    <a:pt x="1687320" y="456"/>
                  </a:lnTo>
                  <a:lnTo>
                    <a:pt x="916806" y="456"/>
                  </a:lnTo>
                  <a:lnTo>
                    <a:pt x="927155" y="9636"/>
                  </a:lnTo>
                  <a:cubicBezTo>
                    <a:pt x="994785" y="53644"/>
                    <a:pt x="1030980" y="52500"/>
                    <a:pt x="1097087" y="6016"/>
                  </a:cubicBezTo>
                  <a:cubicBezTo>
                    <a:pt x="1103945" y="1254"/>
                    <a:pt x="1118613" y="-2176"/>
                    <a:pt x="1123185" y="1634"/>
                  </a:cubicBezTo>
                  <a:cubicBezTo>
                    <a:pt x="1142617" y="17446"/>
                    <a:pt x="1162953" y="24495"/>
                    <a:pt x="1184028" y="26353"/>
                  </a:cubicBezTo>
                  <a:cubicBezTo>
                    <a:pt x="1162953" y="24495"/>
                    <a:pt x="1142616" y="17447"/>
                    <a:pt x="1123184" y="1635"/>
                  </a:cubicBezTo>
                  <a:cubicBezTo>
                    <a:pt x="1118612" y="-2175"/>
                    <a:pt x="1103944" y="1255"/>
                    <a:pt x="1097086" y="6017"/>
                  </a:cubicBezTo>
                  <a:cubicBezTo>
                    <a:pt x="1030979" y="52501"/>
                    <a:pt x="994784" y="53645"/>
                    <a:pt x="927154" y="9637"/>
                  </a:cubicBezTo>
                  <a:lnTo>
                    <a:pt x="916804" y="456"/>
                  </a:lnTo>
                  <a:lnTo>
                    <a:pt x="578772" y="456"/>
                  </a:lnTo>
                  <a:lnTo>
                    <a:pt x="556046" y="6589"/>
                  </a:lnTo>
                  <a:lnTo>
                    <a:pt x="517850" y="15506"/>
                  </a:lnTo>
                  <a:lnTo>
                    <a:pt x="556047" y="6588"/>
                  </a:lnTo>
                  <a:lnTo>
                    <a:pt x="578770" y="456"/>
                  </a:lnTo>
                  <a:lnTo>
                    <a:pt x="0" y="456"/>
                  </a:lnTo>
                  <a:lnTo>
                    <a:pt x="0" y="20445"/>
                  </a:lnTo>
                  <a:lnTo>
                    <a:pt x="0" y="29969"/>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FC1571B-42E0-4C7A-9488-92A282EE84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3011716" y="3011261"/>
              <a:ext cx="6858000" cy="835479"/>
            </a:xfrm>
            <a:custGeom>
              <a:avLst/>
              <a:gdLst>
                <a:gd name="connsiteX0" fmla="*/ 6564619 w 6858000"/>
                <a:gd name="connsiteY0" fmla="*/ 468946 h 835479"/>
                <a:gd name="connsiteX1" fmla="*/ 6564620 w 6858000"/>
                <a:gd name="connsiteY1" fmla="*/ 468946 h 835479"/>
                <a:gd name="connsiteX2" fmla="*/ 6588625 w 6858000"/>
                <a:gd name="connsiteY2" fmla="*/ 491425 h 835479"/>
                <a:gd name="connsiteX3" fmla="*/ 6625224 w 6858000"/>
                <a:gd name="connsiteY3" fmla="*/ 508047 h 835479"/>
                <a:gd name="connsiteX4" fmla="*/ 6662539 w 6858000"/>
                <a:gd name="connsiteY4" fmla="*/ 500953 h 835479"/>
                <a:gd name="connsiteX5" fmla="*/ 6662540 w 6858000"/>
                <a:gd name="connsiteY5" fmla="*/ 500952 h 835479"/>
                <a:gd name="connsiteX6" fmla="*/ 6662543 w 6858000"/>
                <a:gd name="connsiteY6" fmla="*/ 500951 h 835479"/>
                <a:gd name="connsiteX7" fmla="*/ 6683026 w 6858000"/>
                <a:gd name="connsiteY7" fmla="*/ 489501 h 835479"/>
                <a:gd name="connsiteX8" fmla="*/ 6702975 w 6858000"/>
                <a:gd name="connsiteY8" fmla="*/ 486354 h 835479"/>
                <a:gd name="connsiteX9" fmla="*/ 6702976 w 6858000"/>
                <a:gd name="connsiteY9" fmla="*/ 486354 h 835479"/>
                <a:gd name="connsiteX10" fmla="*/ 6742552 w 6858000"/>
                <a:gd name="connsiteY10" fmla="*/ 500190 h 835479"/>
                <a:gd name="connsiteX11" fmla="*/ 6742554 w 6858000"/>
                <a:gd name="connsiteY11" fmla="*/ 500191 h 835479"/>
                <a:gd name="connsiteX12" fmla="*/ 6812061 w 6858000"/>
                <a:gd name="connsiteY12" fmla="*/ 519668 h 835479"/>
                <a:gd name="connsiteX13" fmla="*/ 6776799 w 6858000"/>
                <a:gd name="connsiteY13" fmla="*/ 514894 h 835479"/>
                <a:gd name="connsiteX14" fmla="*/ 6742554 w 6858000"/>
                <a:gd name="connsiteY14" fmla="*/ 500191 h 835479"/>
                <a:gd name="connsiteX15" fmla="*/ 6742551 w 6858000"/>
                <a:gd name="connsiteY15" fmla="*/ 500190 h 835479"/>
                <a:gd name="connsiteX16" fmla="*/ 6702975 w 6858000"/>
                <a:gd name="connsiteY16" fmla="*/ 486354 h 835479"/>
                <a:gd name="connsiteX17" fmla="*/ 6662543 w 6858000"/>
                <a:gd name="connsiteY17" fmla="*/ 500951 h 835479"/>
                <a:gd name="connsiteX18" fmla="*/ 6662541 w 6858000"/>
                <a:gd name="connsiteY18" fmla="*/ 500952 h 835479"/>
                <a:gd name="connsiteX19" fmla="*/ 6662539 w 6858000"/>
                <a:gd name="connsiteY19" fmla="*/ 500953 h 835479"/>
                <a:gd name="connsiteX20" fmla="*/ 6645551 w 6858000"/>
                <a:gd name="connsiteY20" fmla="*/ 508036 h 835479"/>
                <a:gd name="connsiteX21" fmla="*/ 6625224 w 6858000"/>
                <a:gd name="connsiteY21" fmla="*/ 508047 h 835479"/>
                <a:gd name="connsiteX22" fmla="*/ 6625223 w 6858000"/>
                <a:gd name="connsiteY22" fmla="*/ 508047 h 835479"/>
                <a:gd name="connsiteX23" fmla="*/ 6588624 w 6858000"/>
                <a:gd name="connsiteY23" fmla="*/ 491425 h 835479"/>
                <a:gd name="connsiteX24" fmla="*/ 6438980 w 6858000"/>
                <a:gd name="connsiteY24" fmla="*/ 549267 h 835479"/>
                <a:gd name="connsiteX25" fmla="*/ 6463839 w 6858000"/>
                <a:gd name="connsiteY25" fmla="*/ 529336 h 835479"/>
                <a:gd name="connsiteX26" fmla="*/ 6463848 w 6858000"/>
                <a:gd name="connsiteY26" fmla="*/ 529334 h 835479"/>
                <a:gd name="connsiteX27" fmla="*/ 6513011 w 6858000"/>
                <a:gd name="connsiteY27" fmla="*/ 515538 h 835479"/>
                <a:gd name="connsiteX28" fmla="*/ 6546193 w 6858000"/>
                <a:gd name="connsiteY28" fmla="*/ 496733 h 835479"/>
                <a:gd name="connsiteX29" fmla="*/ 6546194 w 6858000"/>
                <a:gd name="connsiteY29" fmla="*/ 496733 h 835479"/>
                <a:gd name="connsiteX30" fmla="*/ 6521803 w 6858000"/>
                <a:gd name="connsiteY30" fmla="*/ 513071 h 835479"/>
                <a:gd name="connsiteX31" fmla="*/ 6513011 w 6858000"/>
                <a:gd name="connsiteY31" fmla="*/ 515538 h 835479"/>
                <a:gd name="connsiteX32" fmla="*/ 6508051 w 6858000"/>
                <a:gd name="connsiteY32" fmla="*/ 518349 h 835479"/>
                <a:gd name="connsiteX33" fmla="*/ 6463848 w 6858000"/>
                <a:gd name="connsiteY33" fmla="*/ 529334 h 835479"/>
                <a:gd name="connsiteX34" fmla="*/ 6463840 w 6858000"/>
                <a:gd name="connsiteY34" fmla="*/ 529336 h 835479"/>
                <a:gd name="connsiteX35" fmla="*/ 6438980 w 6858000"/>
                <a:gd name="connsiteY35" fmla="*/ 549267 h 835479"/>
                <a:gd name="connsiteX36" fmla="*/ 6365203 w 6858000"/>
                <a:gd name="connsiteY36" fmla="*/ 635242 h 835479"/>
                <a:gd name="connsiteX37" fmla="*/ 6387909 w 6858000"/>
                <a:gd name="connsiteY37" fmla="*/ 633959 h 835479"/>
                <a:gd name="connsiteX38" fmla="*/ 6391548 w 6858000"/>
                <a:gd name="connsiteY38" fmla="*/ 632195 h 835479"/>
                <a:gd name="connsiteX39" fmla="*/ 6407331 w 6858000"/>
                <a:gd name="connsiteY39" fmla="*/ 624541 h 835479"/>
                <a:gd name="connsiteX40" fmla="*/ 6407332 w 6858000"/>
                <a:gd name="connsiteY40" fmla="*/ 624541 h 835479"/>
                <a:gd name="connsiteX41" fmla="*/ 6391548 w 6858000"/>
                <a:gd name="connsiteY41" fmla="*/ 632195 h 835479"/>
                <a:gd name="connsiteX42" fmla="*/ 6387909 w 6858000"/>
                <a:gd name="connsiteY42" fmla="*/ 633961 h 835479"/>
                <a:gd name="connsiteX43" fmla="*/ 4221390 w 6858000"/>
                <a:gd name="connsiteY43" fmla="*/ 396172 h 835479"/>
                <a:gd name="connsiteX44" fmla="*/ 4221391 w 6858000"/>
                <a:gd name="connsiteY44" fmla="*/ 396172 h 835479"/>
                <a:gd name="connsiteX45" fmla="*/ 4253014 w 6858000"/>
                <a:gd name="connsiteY45" fmla="*/ 401888 h 835479"/>
                <a:gd name="connsiteX46" fmla="*/ 4324645 w 6858000"/>
                <a:gd name="connsiteY46" fmla="*/ 441704 h 835479"/>
                <a:gd name="connsiteX47" fmla="*/ 4363890 w 6858000"/>
                <a:gd name="connsiteY47" fmla="*/ 450658 h 835479"/>
                <a:gd name="connsiteX48" fmla="*/ 4482003 w 6858000"/>
                <a:gd name="connsiteY48" fmla="*/ 449896 h 835479"/>
                <a:gd name="connsiteX49" fmla="*/ 4659173 w 6858000"/>
                <a:gd name="connsiteY49" fmla="*/ 389886 h 835479"/>
                <a:gd name="connsiteX50" fmla="*/ 4677654 w 6858000"/>
                <a:gd name="connsiteY50" fmla="*/ 381884 h 835479"/>
                <a:gd name="connsiteX51" fmla="*/ 4767763 w 6858000"/>
                <a:gd name="connsiteY51" fmla="*/ 371977 h 835479"/>
                <a:gd name="connsiteX52" fmla="*/ 4800482 w 6858000"/>
                <a:gd name="connsiteY52" fmla="*/ 370668 h 835479"/>
                <a:gd name="connsiteX53" fmla="*/ 4800483 w 6858000"/>
                <a:gd name="connsiteY53" fmla="*/ 370668 h 835479"/>
                <a:gd name="connsiteX54" fmla="*/ 4828916 w 6858000"/>
                <a:gd name="connsiteY54" fmla="*/ 385504 h 835479"/>
                <a:gd name="connsiteX55" fmla="*/ 4863342 w 6858000"/>
                <a:gd name="connsiteY55" fmla="*/ 407685 h 835479"/>
                <a:gd name="connsiteX56" fmla="*/ 4889274 w 6858000"/>
                <a:gd name="connsiteY56" fmla="*/ 415214 h 835479"/>
                <a:gd name="connsiteX57" fmla="*/ 4912167 w 6858000"/>
                <a:gd name="connsiteY57" fmla="*/ 413509 h 835479"/>
                <a:gd name="connsiteX58" fmla="*/ 4933803 w 6858000"/>
                <a:gd name="connsiteY58" fmla="*/ 412107 h 835479"/>
                <a:gd name="connsiteX59" fmla="*/ 4933804 w 6858000"/>
                <a:gd name="connsiteY59" fmla="*/ 412107 h 835479"/>
                <a:gd name="connsiteX60" fmla="*/ 4952672 w 6858000"/>
                <a:gd name="connsiteY60" fmla="*/ 416866 h 835479"/>
                <a:gd name="connsiteX61" fmla="*/ 4957452 w 6858000"/>
                <a:gd name="connsiteY61" fmla="*/ 419659 h 835479"/>
                <a:gd name="connsiteX62" fmla="*/ 4961455 w 6858000"/>
                <a:gd name="connsiteY62" fmla="*/ 420937 h 835479"/>
                <a:gd name="connsiteX63" fmla="*/ 4987037 w 6858000"/>
                <a:gd name="connsiteY63" fmla="*/ 436941 h 835479"/>
                <a:gd name="connsiteX64" fmla="*/ 5041521 w 6858000"/>
                <a:gd name="connsiteY64" fmla="*/ 463420 h 835479"/>
                <a:gd name="connsiteX65" fmla="*/ 5041527 w 6858000"/>
                <a:gd name="connsiteY65" fmla="*/ 463422 h 835479"/>
                <a:gd name="connsiteX66" fmla="*/ 5064789 w 6858000"/>
                <a:gd name="connsiteY66" fmla="*/ 468043 h 835479"/>
                <a:gd name="connsiteX67" fmla="*/ 5070584 w 6858000"/>
                <a:gd name="connsiteY67" fmla="*/ 470217 h 835479"/>
                <a:gd name="connsiteX68" fmla="*/ 5072375 w 6858000"/>
                <a:gd name="connsiteY68" fmla="*/ 470636 h 835479"/>
                <a:gd name="connsiteX69" fmla="*/ 5087443 w 6858000"/>
                <a:gd name="connsiteY69" fmla="*/ 476540 h 835479"/>
                <a:gd name="connsiteX70" fmla="*/ 5133219 w 6858000"/>
                <a:gd name="connsiteY70" fmla="*/ 489567 h 835479"/>
                <a:gd name="connsiteX71" fmla="*/ 5133224 w 6858000"/>
                <a:gd name="connsiteY71" fmla="*/ 489569 h 835479"/>
                <a:gd name="connsiteX72" fmla="*/ 5166112 w 6858000"/>
                <a:gd name="connsiteY72" fmla="*/ 482853 h 835479"/>
                <a:gd name="connsiteX73" fmla="*/ 5166113 w 6858000"/>
                <a:gd name="connsiteY73" fmla="*/ 482853 h 835479"/>
                <a:gd name="connsiteX74" fmla="*/ 5172090 w 6858000"/>
                <a:gd name="connsiteY74" fmla="*/ 483545 h 835479"/>
                <a:gd name="connsiteX75" fmla="*/ 5179067 w 6858000"/>
                <a:gd name="connsiteY75" fmla="*/ 486091 h 835479"/>
                <a:gd name="connsiteX76" fmla="*/ 5229432 w 6858000"/>
                <a:gd name="connsiteY76" fmla="*/ 485925 h 835479"/>
                <a:gd name="connsiteX77" fmla="*/ 5243613 w 6858000"/>
                <a:gd name="connsiteY77" fmla="*/ 478254 h 835479"/>
                <a:gd name="connsiteX78" fmla="*/ 5272795 w 6858000"/>
                <a:gd name="connsiteY78" fmla="*/ 462468 h 835479"/>
                <a:gd name="connsiteX79" fmla="*/ 5312287 w 6858000"/>
                <a:gd name="connsiteY79" fmla="*/ 438565 h 835479"/>
                <a:gd name="connsiteX80" fmla="*/ 5321350 w 6858000"/>
                <a:gd name="connsiteY80" fmla="*/ 437509 h 835479"/>
                <a:gd name="connsiteX81" fmla="*/ 5326162 w 6858000"/>
                <a:gd name="connsiteY81" fmla="*/ 435035 h 835479"/>
                <a:gd name="connsiteX82" fmla="*/ 5355013 w 6858000"/>
                <a:gd name="connsiteY82" fmla="*/ 433589 h 835479"/>
                <a:gd name="connsiteX83" fmla="*/ 5355014 w 6858000"/>
                <a:gd name="connsiteY83" fmla="*/ 433589 h 835479"/>
                <a:gd name="connsiteX84" fmla="*/ 5385384 w 6858000"/>
                <a:gd name="connsiteY84" fmla="*/ 438465 h 835479"/>
                <a:gd name="connsiteX85" fmla="*/ 5425582 w 6858000"/>
                <a:gd name="connsiteY85" fmla="*/ 446656 h 835479"/>
                <a:gd name="connsiteX86" fmla="*/ 5480637 w 6858000"/>
                <a:gd name="connsiteY86" fmla="*/ 458278 h 835479"/>
                <a:gd name="connsiteX87" fmla="*/ 5507667 w 6858000"/>
                <a:gd name="connsiteY87" fmla="*/ 462803 h 835479"/>
                <a:gd name="connsiteX88" fmla="*/ 5531691 w 6858000"/>
                <a:gd name="connsiteY88" fmla="*/ 452184 h 835479"/>
                <a:gd name="connsiteX89" fmla="*/ 5531692 w 6858000"/>
                <a:gd name="connsiteY89" fmla="*/ 452183 h 835479"/>
                <a:gd name="connsiteX90" fmla="*/ 5547577 w 6858000"/>
                <a:gd name="connsiteY90" fmla="*/ 442037 h 835479"/>
                <a:gd name="connsiteX91" fmla="*/ 5547578 w 6858000"/>
                <a:gd name="connsiteY91" fmla="*/ 442037 h 835479"/>
                <a:gd name="connsiteX92" fmla="*/ 5562746 w 6858000"/>
                <a:gd name="connsiteY92" fmla="*/ 451610 h 835479"/>
                <a:gd name="connsiteX93" fmla="*/ 5704483 w 6858000"/>
                <a:gd name="connsiteY93" fmla="*/ 522858 h 835479"/>
                <a:gd name="connsiteX94" fmla="*/ 5740488 w 6858000"/>
                <a:gd name="connsiteY94" fmla="*/ 528765 h 835479"/>
                <a:gd name="connsiteX95" fmla="*/ 5760873 w 6858000"/>
                <a:gd name="connsiteY95" fmla="*/ 537529 h 835479"/>
                <a:gd name="connsiteX96" fmla="*/ 5883751 w 6858000"/>
                <a:gd name="connsiteY96" fmla="*/ 625924 h 835479"/>
                <a:gd name="connsiteX97" fmla="*/ 5883755 w 6858000"/>
                <a:gd name="connsiteY97" fmla="*/ 625926 h 835479"/>
                <a:gd name="connsiteX98" fmla="*/ 5935945 w 6858000"/>
                <a:gd name="connsiteY98" fmla="*/ 643829 h 835479"/>
                <a:gd name="connsiteX99" fmla="*/ 5935949 w 6858000"/>
                <a:gd name="connsiteY99" fmla="*/ 643830 h 835479"/>
                <a:gd name="connsiteX100" fmla="*/ 5993289 w 6858000"/>
                <a:gd name="connsiteY100" fmla="*/ 640211 h 835479"/>
                <a:gd name="connsiteX101" fmla="*/ 5993290 w 6858000"/>
                <a:gd name="connsiteY101" fmla="*/ 640210 h 835479"/>
                <a:gd name="connsiteX102" fmla="*/ 6026439 w 6858000"/>
                <a:gd name="connsiteY102" fmla="*/ 633735 h 835479"/>
                <a:gd name="connsiteX103" fmla="*/ 6108737 w 6858000"/>
                <a:gd name="connsiteY103" fmla="*/ 577534 h 835479"/>
                <a:gd name="connsiteX104" fmla="*/ 6133313 w 6858000"/>
                <a:gd name="connsiteY104" fmla="*/ 563843 h 835479"/>
                <a:gd name="connsiteX105" fmla="*/ 6133314 w 6858000"/>
                <a:gd name="connsiteY105" fmla="*/ 563843 h 835479"/>
                <a:gd name="connsiteX106" fmla="*/ 6143189 w 6858000"/>
                <a:gd name="connsiteY106" fmla="*/ 567542 h 835479"/>
                <a:gd name="connsiteX107" fmla="*/ 6155599 w 6858000"/>
                <a:gd name="connsiteY107" fmla="*/ 579438 h 835479"/>
                <a:gd name="connsiteX108" fmla="*/ 6155602 w 6858000"/>
                <a:gd name="connsiteY108" fmla="*/ 579440 h 835479"/>
                <a:gd name="connsiteX109" fmla="*/ 6228756 w 6858000"/>
                <a:gd name="connsiteY109" fmla="*/ 618111 h 835479"/>
                <a:gd name="connsiteX110" fmla="*/ 6361539 w 6858000"/>
                <a:gd name="connsiteY110" fmla="*/ 635448 h 835479"/>
                <a:gd name="connsiteX111" fmla="*/ 6361538 w 6858000"/>
                <a:gd name="connsiteY111" fmla="*/ 635448 h 835479"/>
                <a:gd name="connsiteX112" fmla="*/ 6228755 w 6858000"/>
                <a:gd name="connsiteY112" fmla="*/ 618111 h 835479"/>
                <a:gd name="connsiteX113" fmla="*/ 6155601 w 6858000"/>
                <a:gd name="connsiteY113" fmla="*/ 579440 h 835479"/>
                <a:gd name="connsiteX114" fmla="*/ 6155599 w 6858000"/>
                <a:gd name="connsiteY114" fmla="*/ 579438 h 835479"/>
                <a:gd name="connsiteX115" fmla="*/ 6133314 w 6858000"/>
                <a:gd name="connsiteY115" fmla="*/ 563843 h 835479"/>
                <a:gd name="connsiteX116" fmla="*/ 6108738 w 6858000"/>
                <a:gd name="connsiteY116" fmla="*/ 577534 h 835479"/>
                <a:gd name="connsiteX117" fmla="*/ 6026440 w 6858000"/>
                <a:gd name="connsiteY117" fmla="*/ 633735 h 835479"/>
                <a:gd name="connsiteX118" fmla="*/ 5993291 w 6858000"/>
                <a:gd name="connsiteY118" fmla="*/ 640210 h 835479"/>
                <a:gd name="connsiteX119" fmla="*/ 5993289 w 6858000"/>
                <a:gd name="connsiteY119" fmla="*/ 640211 h 835479"/>
                <a:gd name="connsiteX120" fmla="*/ 5964476 w 6858000"/>
                <a:gd name="connsiteY120" fmla="*/ 643664 h 835479"/>
                <a:gd name="connsiteX121" fmla="*/ 5935949 w 6858000"/>
                <a:gd name="connsiteY121" fmla="*/ 643830 h 835479"/>
                <a:gd name="connsiteX122" fmla="*/ 5935948 w 6858000"/>
                <a:gd name="connsiteY122" fmla="*/ 643830 h 835479"/>
                <a:gd name="connsiteX123" fmla="*/ 5935945 w 6858000"/>
                <a:gd name="connsiteY123" fmla="*/ 643829 h 835479"/>
                <a:gd name="connsiteX124" fmla="*/ 5909350 w 6858000"/>
                <a:gd name="connsiteY124" fmla="*/ 636949 h 835479"/>
                <a:gd name="connsiteX125" fmla="*/ 5883755 w 6858000"/>
                <a:gd name="connsiteY125" fmla="*/ 625926 h 835479"/>
                <a:gd name="connsiteX126" fmla="*/ 5883750 w 6858000"/>
                <a:gd name="connsiteY126" fmla="*/ 625924 h 835479"/>
                <a:gd name="connsiteX127" fmla="*/ 5760872 w 6858000"/>
                <a:gd name="connsiteY127" fmla="*/ 537529 h 835479"/>
                <a:gd name="connsiteX128" fmla="*/ 5740487 w 6858000"/>
                <a:gd name="connsiteY128" fmla="*/ 528765 h 835479"/>
                <a:gd name="connsiteX129" fmla="*/ 5704482 w 6858000"/>
                <a:gd name="connsiteY129" fmla="*/ 522858 h 835479"/>
                <a:gd name="connsiteX130" fmla="*/ 5562745 w 6858000"/>
                <a:gd name="connsiteY130" fmla="*/ 451610 h 835479"/>
                <a:gd name="connsiteX131" fmla="*/ 5547577 w 6858000"/>
                <a:gd name="connsiteY131" fmla="*/ 442037 h 835479"/>
                <a:gd name="connsiteX132" fmla="*/ 5531693 w 6858000"/>
                <a:gd name="connsiteY132" fmla="*/ 452183 h 835479"/>
                <a:gd name="connsiteX133" fmla="*/ 5531691 w 6858000"/>
                <a:gd name="connsiteY133" fmla="*/ 452184 h 835479"/>
                <a:gd name="connsiteX134" fmla="*/ 5520421 w 6858000"/>
                <a:gd name="connsiteY134" fmla="*/ 460582 h 835479"/>
                <a:gd name="connsiteX135" fmla="*/ 5507667 w 6858000"/>
                <a:gd name="connsiteY135" fmla="*/ 462803 h 835479"/>
                <a:gd name="connsiteX136" fmla="*/ 5507666 w 6858000"/>
                <a:gd name="connsiteY136" fmla="*/ 462803 h 835479"/>
                <a:gd name="connsiteX137" fmla="*/ 5480636 w 6858000"/>
                <a:gd name="connsiteY137" fmla="*/ 458278 h 835479"/>
                <a:gd name="connsiteX138" fmla="*/ 5425581 w 6858000"/>
                <a:gd name="connsiteY138" fmla="*/ 446656 h 835479"/>
                <a:gd name="connsiteX139" fmla="*/ 5385383 w 6858000"/>
                <a:gd name="connsiteY139" fmla="*/ 438465 h 835479"/>
                <a:gd name="connsiteX140" fmla="*/ 5355013 w 6858000"/>
                <a:gd name="connsiteY140" fmla="*/ 433589 h 835479"/>
                <a:gd name="connsiteX141" fmla="*/ 5321350 w 6858000"/>
                <a:gd name="connsiteY141" fmla="*/ 437509 h 835479"/>
                <a:gd name="connsiteX142" fmla="*/ 5272796 w 6858000"/>
                <a:gd name="connsiteY142" fmla="*/ 462468 h 835479"/>
                <a:gd name="connsiteX143" fmla="*/ 5243613 w 6858000"/>
                <a:gd name="connsiteY143" fmla="*/ 478254 h 835479"/>
                <a:gd name="connsiteX144" fmla="*/ 5229433 w 6858000"/>
                <a:gd name="connsiteY144" fmla="*/ 485925 h 835479"/>
                <a:gd name="connsiteX145" fmla="*/ 5179067 w 6858000"/>
                <a:gd name="connsiteY145" fmla="*/ 486091 h 835479"/>
                <a:gd name="connsiteX146" fmla="*/ 5179066 w 6858000"/>
                <a:gd name="connsiteY146" fmla="*/ 486091 h 835479"/>
                <a:gd name="connsiteX147" fmla="*/ 5172089 w 6858000"/>
                <a:gd name="connsiteY147" fmla="*/ 483545 h 835479"/>
                <a:gd name="connsiteX148" fmla="*/ 5166113 w 6858000"/>
                <a:gd name="connsiteY148" fmla="*/ 482853 h 835479"/>
                <a:gd name="connsiteX149" fmla="*/ 5133224 w 6858000"/>
                <a:gd name="connsiteY149" fmla="*/ 489569 h 835479"/>
                <a:gd name="connsiteX150" fmla="*/ 5133223 w 6858000"/>
                <a:gd name="connsiteY150" fmla="*/ 489569 h 835479"/>
                <a:gd name="connsiteX151" fmla="*/ 5133219 w 6858000"/>
                <a:gd name="connsiteY151" fmla="*/ 489567 h 835479"/>
                <a:gd name="connsiteX152" fmla="*/ 5102460 w 6858000"/>
                <a:gd name="connsiteY152" fmla="*/ 482424 h 835479"/>
                <a:gd name="connsiteX153" fmla="*/ 5087443 w 6858000"/>
                <a:gd name="connsiteY153" fmla="*/ 476540 h 835479"/>
                <a:gd name="connsiteX154" fmla="*/ 5087422 w 6858000"/>
                <a:gd name="connsiteY154" fmla="*/ 476534 h 835479"/>
                <a:gd name="connsiteX155" fmla="*/ 5070584 w 6858000"/>
                <a:gd name="connsiteY155" fmla="*/ 470217 h 835479"/>
                <a:gd name="connsiteX156" fmla="*/ 5041527 w 6858000"/>
                <a:gd name="connsiteY156" fmla="*/ 463422 h 835479"/>
                <a:gd name="connsiteX157" fmla="*/ 5041520 w 6858000"/>
                <a:gd name="connsiteY157" fmla="*/ 463420 h 835479"/>
                <a:gd name="connsiteX158" fmla="*/ 4987036 w 6858000"/>
                <a:gd name="connsiteY158" fmla="*/ 436941 h 835479"/>
                <a:gd name="connsiteX159" fmla="*/ 4957452 w 6858000"/>
                <a:gd name="connsiteY159" fmla="*/ 419659 h 835479"/>
                <a:gd name="connsiteX160" fmla="*/ 4933804 w 6858000"/>
                <a:gd name="connsiteY160" fmla="*/ 412107 h 835479"/>
                <a:gd name="connsiteX161" fmla="*/ 4912168 w 6858000"/>
                <a:gd name="connsiteY161" fmla="*/ 413509 h 835479"/>
                <a:gd name="connsiteX162" fmla="*/ 4889275 w 6858000"/>
                <a:gd name="connsiteY162" fmla="*/ 415214 h 835479"/>
                <a:gd name="connsiteX163" fmla="*/ 4889274 w 6858000"/>
                <a:gd name="connsiteY163" fmla="*/ 415214 h 835479"/>
                <a:gd name="connsiteX164" fmla="*/ 4867613 w 6858000"/>
                <a:gd name="connsiteY164" fmla="*/ 410436 h 835479"/>
                <a:gd name="connsiteX165" fmla="*/ 4863342 w 6858000"/>
                <a:gd name="connsiteY165" fmla="*/ 407685 h 835479"/>
                <a:gd name="connsiteX166" fmla="*/ 4857316 w 6858000"/>
                <a:gd name="connsiteY166" fmla="*/ 405935 h 835479"/>
                <a:gd name="connsiteX167" fmla="*/ 4828915 w 6858000"/>
                <a:gd name="connsiteY167" fmla="*/ 385504 h 835479"/>
                <a:gd name="connsiteX168" fmla="*/ 4800482 w 6858000"/>
                <a:gd name="connsiteY168" fmla="*/ 370668 h 835479"/>
                <a:gd name="connsiteX169" fmla="*/ 4767764 w 6858000"/>
                <a:gd name="connsiteY169" fmla="*/ 371977 h 835479"/>
                <a:gd name="connsiteX170" fmla="*/ 4677655 w 6858000"/>
                <a:gd name="connsiteY170" fmla="*/ 381884 h 835479"/>
                <a:gd name="connsiteX171" fmla="*/ 4659174 w 6858000"/>
                <a:gd name="connsiteY171" fmla="*/ 389886 h 835479"/>
                <a:gd name="connsiteX172" fmla="*/ 4482004 w 6858000"/>
                <a:gd name="connsiteY172" fmla="*/ 449896 h 835479"/>
                <a:gd name="connsiteX173" fmla="*/ 4363890 w 6858000"/>
                <a:gd name="connsiteY173" fmla="*/ 450658 h 835479"/>
                <a:gd name="connsiteX174" fmla="*/ 4363889 w 6858000"/>
                <a:gd name="connsiteY174" fmla="*/ 450658 h 835479"/>
                <a:gd name="connsiteX175" fmla="*/ 4324644 w 6858000"/>
                <a:gd name="connsiteY175" fmla="*/ 441704 h 835479"/>
                <a:gd name="connsiteX176" fmla="*/ 4253013 w 6858000"/>
                <a:gd name="connsiteY176" fmla="*/ 401888 h 835479"/>
                <a:gd name="connsiteX177" fmla="*/ 4165382 w 6858000"/>
                <a:gd name="connsiteY177" fmla="*/ 392362 h 835479"/>
                <a:gd name="connsiteX178" fmla="*/ 4165383 w 6858000"/>
                <a:gd name="connsiteY178" fmla="*/ 392362 h 835479"/>
                <a:gd name="connsiteX179" fmla="*/ 4192387 w 6858000"/>
                <a:gd name="connsiteY179" fmla="*/ 396267 h 835479"/>
                <a:gd name="connsiteX180" fmla="*/ 4192386 w 6858000"/>
                <a:gd name="connsiteY180" fmla="*/ 396267 h 835479"/>
                <a:gd name="connsiteX181" fmla="*/ 4165382 w 6858000"/>
                <a:gd name="connsiteY181" fmla="*/ 392362 h 835479"/>
                <a:gd name="connsiteX182" fmla="*/ 3885337 w 6858000"/>
                <a:gd name="connsiteY182" fmla="*/ 379980 h 835479"/>
                <a:gd name="connsiteX183" fmla="*/ 3885338 w 6858000"/>
                <a:gd name="connsiteY183" fmla="*/ 379980 h 835479"/>
                <a:gd name="connsiteX184" fmla="*/ 3885341 w 6858000"/>
                <a:gd name="connsiteY184" fmla="*/ 379982 h 835479"/>
                <a:gd name="connsiteX185" fmla="*/ 3962157 w 6858000"/>
                <a:gd name="connsiteY185" fmla="*/ 411865 h 835479"/>
                <a:gd name="connsiteX186" fmla="*/ 3962159 w 6858000"/>
                <a:gd name="connsiteY186" fmla="*/ 411865 h 835479"/>
                <a:gd name="connsiteX187" fmla="*/ 4043837 w 6858000"/>
                <a:gd name="connsiteY187" fmla="*/ 396173 h 835479"/>
                <a:gd name="connsiteX188" fmla="*/ 4043838 w 6858000"/>
                <a:gd name="connsiteY188" fmla="*/ 396172 h 835479"/>
                <a:gd name="connsiteX189" fmla="*/ 4103824 w 6858000"/>
                <a:gd name="connsiteY189" fmla="*/ 381051 h 835479"/>
                <a:gd name="connsiteX190" fmla="*/ 4103825 w 6858000"/>
                <a:gd name="connsiteY190" fmla="*/ 381051 h 835479"/>
                <a:gd name="connsiteX191" fmla="*/ 4134255 w 6858000"/>
                <a:gd name="connsiteY191" fmla="*/ 383018 h 835479"/>
                <a:gd name="connsiteX192" fmla="*/ 4165381 w 6858000"/>
                <a:gd name="connsiteY192" fmla="*/ 392362 h 835479"/>
                <a:gd name="connsiteX193" fmla="*/ 4103825 w 6858000"/>
                <a:gd name="connsiteY193" fmla="*/ 381051 h 835479"/>
                <a:gd name="connsiteX194" fmla="*/ 4043839 w 6858000"/>
                <a:gd name="connsiteY194" fmla="*/ 396172 h 835479"/>
                <a:gd name="connsiteX195" fmla="*/ 4043837 w 6858000"/>
                <a:gd name="connsiteY195" fmla="*/ 396173 h 835479"/>
                <a:gd name="connsiteX196" fmla="*/ 4002409 w 6858000"/>
                <a:gd name="connsiteY196" fmla="*/ 409475 h 835479"/>
                <a:gd name="connsiteX197" fmla="*/ 3962159 w 6858000"/>
                <a:gd name="connsiteY197" fmla="*/ 411865 h 835479"/>
                <a:gd name="connsiteX198" fmla="*/ 3962158 w 6858000"/>
                <a:gd name="connsiteY198" fmla="*/ 411865 h 835479"/>
                <a:gd name="connsiteX199" fmla="*/ 3962157 w 6858000"/>
                <a:gd name="connsiteY199" fmla="*/ 411865 h 835479"/>
                <a:gd name="connsiteX200" fmla="*/ 3923124 w 6858000"/>
                <a:gd name="connsiteY200" fmla="*/ 402361 h 835479"/>
                <a:gd name="connsiteX201" fmla="*/ 3885341 w 6858000"/>
                <a:gd name="connsiteY201" fmla="*/ 379982 h 835479"/>
                <a:gd name="connsiteX202" fmla="*/ 3669899 w 6858000"/>
                <a:gd name="connsiteY202" fmla="*/ 394577 h 835479"/>
                <a:gd name="connsiteX203" fmla="*/ 3680163 w 6858000"/>
                <a:gd name="connsiteY203" fmla="*/ 397173 h 835479"/>
                <a:gd name="connsiteX204" fmla="*/ 3734836 w 6858000"/>
                <a:gd name="connsiteY204" fmla="*/ 393125 h 835479"/>
                <a:gd name="connsiteX205" fmla="*/ 3734837 w 6858000"/>
                <a:gd name="connsiteY205" fmla="*/ 393125 h 835479"/>
                <a:gd name="connsiteX206" fmla="*/ 3754652 w 6858000"/>
                <a:gd name="connsiteY206" fmla="*/ 393507 h 835479"/>
                <a:gd name="connsiteX207" fmla="*/ 3789775 w 6858000"/>
                <a:gd name="connsiteY207" fmla="*/ 399864 h 835479"/>
                <a:gd name="connsiteX208" fmla="*/ 3822471 w 6858000"/>
                <a:gd name="connsiteY208" fmla="*/ 384932 h 835479"/>
                <a:gd name="connsiteX209" fmla="*/ 3852618 w 6858000"/>
                <a:gd name="connsiteY209" fmla="*/ 370597 h 835479"/>
                <a:gd name="connsiteX210" fmla="*/ 3852619 w 6858000"/>
                <a:gd name="connsiteY210" fmla="*/ 370597 h 835479"/>
                <a:gd name="connsiteX211" fmla="*/ 3868763 w 6858000"/>
                <a:gd name="connsiteY211" fmla="*/ 371377 h 835479"/>
                <a:gd name="connsiteX212" fmla="*/ 3885336 w 6858000"/>
                <a:gd name="connsiteY212" fmla="*/ 379980 h 835479"/>
                <a:gd name="connsiteX213" fmla="*/ 3852619 w 6858000"/>
                <a:gd name="connsiteY213" fmla="*/ 370597 h 835479"/>
                <a:gd name="connsiteX214" fmla="*/ 3822472 w 6858000"/>
                <a:gd name="connsiteY214" fmla="*/ 384932 h 835479"/>
                <a:gd name="connsiteX215" fmla="*/ 3789776 w 6858000"/>
                <a:gd name="connsiteY215" fmla="*/ 399864 h 835479"/>
                <a:gd name="connsiteX216" fmla="*/ 3789775 w 6858000"/>
                <a:gd name="connsiteY216" fmla="*/ 399864 h 835479"/>
                <a:gd name="connsiteX217" fmla="*/ 3754651 w 6858000"/>
                <a:gd name="connsiteY217" fmla="*/ 393507 h 835479"/>
                <a:gd name="connsiteX218" fmla="*/ 3734837 w 6858000"/>
                <a:gd name="connsiteY218" fmla="*/ 393125 h 835479"/>
                <a:gd name="connsiteX219" fmla="*/ 3680163 w 6858000"/>
                <a:gd name="connsiteY219" fmla="*/ 397173 h 835479"/>
                <a:gd name="connsiteX220" fmla="*/ 3680162 w 6858000"/>
                <a:gd name="connsiteY220" fmla="*/ 397173 h 835479"/>
                <a:gd name="connsiteX221" fmla="*/ 2836171 w 6858000"/>
                <a:gd name="connsiteY221" fmla="*/ 465063 h 835479"/>
                <a:gd name="connsiteX222" fmla="*/ 2848792 w 6858000"/>
                <a:gd name="connsiteY222" fmla="*/ 456372 h 835479"/>
                <a:gd name="connsiteX223" fmla="*/ 2897784 w 6858000"/>
                <a:gd name="connsiteY223" fmla="*/ 440769 h 835479"/>
                <a:gd name="connsiteX224" fmla="*/ 2903549 w 6858000"/>
                <a:gd name="connsiteY224" fmla="*/ 439740 h 835479"/>
                <a:gd name="connsiteX225" fmla="*/ 2914327 w 6858000"/>
                <a:gd name="connsiteY225" fmla="*/ 436466 h 835479"/>
                <a:gd name="connsiteX226" fmla="*/ 2947858 w 6858000"/>
                <a:gd name="connsiteY226" fmla="*/ 431835 h 835479"/>
                <a:gd name="connsiteX227" fmla="*/ 2947861 w 6858000"/>
                <a:gd name="connsiteY227" fmla="*/ 431834 h 835479"/>
                <a:gd name="connsiteX228" fmla="*/ 2947862 w 6858000"/>
                <a:gd name="connsiteY228" fmla="*/ 431834 h 835479"/>
                <a:gd name="connsiteX229" fmla="*/ 2982148 w 6858000"/>
                <a:gd name="connsiteY229" fmla="*/ 435418 h 835479"/>
                <a:gd name="connsiteX230" fmla="*/ 3077401 w 6858000"/>
                <a:gd name="connsiteY230" fmla="*/ 447111 h 835479"/>
                <a:gd name="connsiteX231" fmla="*/ 3172653 w 6858000"/>
                <a:gd name="connsiteY231" fmla="*/ 434656 h 835479"/>
                <a:gd name="connsiteX232" fmla="*/ 3489466 w 6858000"/>
                <a:gd name="connsiteY232" fmla="*/ 387029 h 835479"/>
                <a:gd name="connsiteX233" fmla="*/ 3544712 w 6858000"/>
                <a:gd name="connsiteY233" fmla="*/ 364930 h 835479"/>
                <a:gd name="connsiteX234" fmla="*/ 3574407 w 6858000"/>
                <a:gd name="connsiteY234" fmla="*/ 347308 h 835479"/>
                <a:gd name="connsiteX235" fmla="*/ 3574408 w 6858000"/>
                <a:gd name="connsiteY235" fmla="*/ 347308 h 835479"/>
                <a:gd name="connsiteX236" fmla="*/ 3606817 w 6858000"/>
                <a:gd name="connsiteY236" fmla="*/ 359406 h 835479"/>
                <a:gd name="connsiteX237" fmla="*/ 3630632 w 6858000"/>
                <a:gd name="connsiteY237" fmla="*/ 372932 h 835479"/>
                <a:gd name="connsiteX238" fmla="*/ 3651953 w 6858000"/>
                <a:gd name="connsiteY238" fmla="*/ 388826 h 835479"/>
                <a:gd name="connsiteX239" fmla="*/ 3630631 w 6858000"/>
                <a:gd name="connsiteY239" fmla="*/ 372932 h 835479"/>
                <a:gd name="connsiteX240" fmla="*/ 3606816 w 6858000"/>
                <a:gd name="connsiteY240" fmla="*/ 359406 h 835479"/>
                <a:gd name="connsiteX241" fmla="*/ 3587173 w 6858000"/>
                <a:gd name="connsiteY241" fmla="*/ 349660 h 835479"/>
                <a:gd name="connsiteX242" fmla="*/ 3574407 w 6858000"/>
                <a:gd name="connsiteY242" fmla="*/ 347308 h 835479"/>
                <a:gd name="connsiteX243" fmla="*/ 3562320 w 6858000"/>
                <a:gd name="connsiteY243" fmla="*/ 352387 h 835479"/>
                <a:gd name="connsiteX244" fmla="*/ 3544713 w 6858000"/>
                <a:gd name="connsiteY244" fmla="*/ 364930 h 835479"/>
                <a:gd name="connsiteX245" fmla="*/ 3489467 w 6858000"/>
                <a:gd name="connsiteY245" fmla="*/ 387029 h 835479"/>
                <a:gd name="connsiteX246" fmla="*/ 3172654 w 6858000"/>
                <a:gd name="connsiteY246" fmla="*/ 434656 h 835479"/>
                <a:gd name="connsiteX247" fmla="*/ 3077401 w 6858000"/>
                <a:gd name="connsiteY247" fmla="*/ 447111 h 835479"/>
                <a:gd name="connsiteX248" fmla="*/ 3077400 w 6858000"/>
                <a:gd name="connsiteY248" fmla="*/ 447111 h 835479"/>
                <a:gd name="connsiteX249" fmla="*/ 2982147 w 6858000"/>
                <a:gd name="connsiteY249" fmla="*/ 435418 h 835479"/>
                <a:gd name="connsiteX250" fmla="*/ 2947862 w 6858000"/>
                <a:gd name="connsiteY250" fmla="*/ 431834 h 835479"/>
                <a:gd name="connsiteX251" fmla="*/ 2947858 w 6858000"/>
                <a:gd name="connsiteY251" fmla="*/ 431835 h 835479"/>
                <a:gd name="connsiteX252" fmla="*/ 2903549 w 6858000"/>
                <a:gd name="connsiteY252" fmla="*/ 439740 h 835479"/>
                <a:gd name="connsiteX253" fmla="*/ 2848793 w 6858000"/>
                <a:gd name="connsiteY253" fmla="*/ 456372 h 835479"/>
                <a:gd name="connsiteX254" fmla="*/ 2836172 w 6858000"/>
                <a:gd name="connsiteY254" fmla="*/ 465063 h 835479"/>
                <a:gd name="connsiteX255" fmla="*/ 1268757 w 6858000"/>
                <a:gd name="connsiteY255" fmla="*/ 18376 h 835479"/>
                <a:gd name="connsiteX256" fmla="*/ 1286069 w 6858000"/>
                <a:gd name="connsiteY256" fmla="*/ 23543 h 835479"/>
                <a:gd name="connsiteX257" fmla="*/ 1350627 w 6858000"/>
                <a:gd name="connsiteY257" fmla="*/ 45880 h 835479"/>
                <a:gd name="connsiteX258" fmla="*/ 1413839 w 6858000"/>
                <a:gd name="connsiteY258" fmla="*/ 40286 h 835479"/>
                <a:gd name="connsiteX259" fmla="*/ 1350626 w 6858000"/>
                <a:gd name="connsiteY259" fmla="*/ 45881 h 835479"/>
                <a:gd name="connsiteX260" fmla="*/ 1286068 w 6858000"/>
                <a:gd name="connsiteY260" fmla="*/ 23543 h 835479"/>
                <a:gd name="connsiteX261" fmla="*/ 313532 w 6858000"/>
                <a:gd name="connsiteY261" fmla="*/ 14019 h 835479"/>
                <a:gd name="connsiteX262" fmla="*/ 313533 w 6858000"/>
                <a:gd name="connsiteY262" fmla="*/ 14018 h 835479"/>
                <a:gd name="connsiteX263" fmla="*/ 338870 w 6858000"/>
                <a:gd name="connsiteY263" fmla="*/ 13446 h 835479"/>
                <a:gd name="connsiteX264" fmla="*/ 338902 w 6858000"/>
                <a:gd name="connsiteY264" fmla="*/ 13453 h 835479"/>
                <a:gd name="connsiteX265" fmla="*/ 395639 w 6858000"/>
                <a:gd name="connsiteY265" fmla="*/ 23353 h 835479"/>
                <a:gd name="connsiteX266" fmla="*/ 367327 w 6858000"/>
                <a:gd name="connsiteY266" fmla="*/ 19543 h 835479"/>
                <a:gd name="connsiteX267" fmla="*/ 338902 w 6858000"/>
                <a:gd name="connsiteY267" fmla="*/ 13453 h 835479"/>
                <a:gd name="connsiteX268" fmla="*/ 338869 w 6858000"/>
                <a:gd name="connsiteY268" fmla="*/ 13447 h 835479"/>
                <a:gd name="connsiteX269" fmla="*/ 324057 w 6858000"/>
                <a:gd name="connsiteY269" fmla="*/ 11661 h 835479"/>
                <a:gd name="connsiteX270" fmla="*/ 281567 w 6858000"/>
                <a:gd name="connsiteY270" fmla="*/ 36346 h 835479"/>
                <a:gd name="connsiteX271" fmla="*/ 295414 w 6858000"/>
                <a:gd name="connsiteY271" fmla="*/ 31451 h 835479"/>
                <a:gd name="connsiteX272" fmla="*/ 295414 w 6858000"/>
                <a:gd name="connsiteY272" fmla="*/ 31452 h 835479"/>
                <a:gd name="connsiteX273" fmla="*/ 24485 w 6858000"/>
                <a:gd name="connsiteY273" fmla="*/ 23026 h 835479"/>
                <a:gd name="connsiteX274" fmla="*/ 74128 w 6858000"/>
                <a:gd name="connsiteY274" fmla="*/ 20763 h 835479"/>
                <a:gd name="connsiteX275" fmla="*/ 125860 w 6858000"/>
                <a:gd name="connsiteY275" fmla="*/ 26687 h 835479"/>
                <a:gd name="connsiteX276" fmla="*/ 153386 w 6858000"/>
                <a:gd name="connsiteY276" fmla="*/ 31082 h 835479"/>
                <a:gd name="connsiteX277" fmla="*/ 228943 w 6858000"/>
                <a:gd name="connsiteY277" fmla="*/ 39355 h 835479"/>
                <a:gd name="connsiteX278" fmla="*/ 177270 w 6858000"/>
                <a:gd name="connsiteY278" fmla="*/ 34896 h 835479"/>
                <a:gd name="connsiteX279" fmla="*/ 153386 w 6858000"/>
                <a:gd name="connsiteY279" fmla="*/ 31082 h 835479"/>
                <a:gd name="connsiteX280" fmla="*/ 151568 w 6858000"/>
                <a:gd name="connsiteY280" fmla="*/ 30883 h 835479"/>
                <a:gd name="connsiteX281" fmla="*/ 74128 w 6858000"/>
                <a:gd name="connsiteY281" fmla="*/ 20764 h 835479"/>
                <a:gd name="connsiteX282" fmla="*/ 0 w 6858000"/>
                <a:gd name="connsiteY282" fmla="*/ 29969 h 835479"/>
                <a:gd name="connsiteX283" fmla="*/ 0 w 6858000"/>
                <a:gd name="connsiteY283" fmla="*/ 494077 h 835479"/>
                <a:gd name="connsiteX284" fmla="*/ 2816 w 6858000"/>
                <a:gd name="connsiteY284" fmla="*/ 492950 h 835479"/>
                <a:gd name="connsiteX285" fmla="*/ 63586 w 6858000"/>
                <a:gd name="connsiteY285" fmla="*/ 478851 h 835479"/>
                <a:gd name="connsiteX286" fmla="*/ 176938 w 6858000"/>
                <a:gd name="connsiteY286" fmla="*/ 464945 h 835479"/>
                <a:gd name="connsiteX287" fmla="*/ 200181 w 6858000"/>
                <a:gd name="connsiteY287" fmla="*/ 456943 h 835479"/>
                <a:gd name="connsiteX288" fmla="*/ 340773 w 6858000"/>
                <a:gd name="connsiteY288" fmla="*/ 419031 h 835479"/>
                <a:gd name="connsiteX289" fmla="*/ 453363 w 6858000"/>
                <a:gd name="connsiteY289" fmla="*/ 419796 h 835479"/>
                <a:gd name="connsiteX290" fmla="*/ 462125 w 6858000"/>
                <a:gd name="connsiteY290" fmla="*/ 421510 h 835479"/>
                <a:gd name="connsiteX291" fmla="*/ 505181 w 6858000"/>
                <a:gd name="connsiteY291" fmla="*/ 434082 h 835479"/>
                <a:gd name="connsiteX292" fmla="*/ 571859 w 6858000"/>
                <a:gd name="connsiteY292" fmla="*/ 430654 h 835479"/>
                <a:gd name="connsiteX293" fmla="*/ 617771 w 6858000"/>
                <a:gd name="connsiteY293" fmla="*/ 413317 h 835479"/>
                <a:gd name="connsiteX294" fmla="*/ 674922 w 6858000"/>
                <a:gd name="connsiteY294" fmla="*/ 412555 h 835479"/>
                <a:gd name="connsiteX295" fmla="*/ 740267 w 6858000"/>
                <a:gd name="connsiteY295" fmla="*/ 423414 h 835479"/>
                <a:gd name="connsiteX296" fmla="*/ 769604 w 6858000"/>
                <a:gd name="connsiteY296" fmla="*/ 425700 h 835479"/>
                <a:gd name="connsiteX297" fmla="*/ 850188 w 6858000"/>
                <a:gd name="connsiteY297" fmla="*/ 448180 h 835479"/>
                <a:gd name="connsiteX298" fmla="*/ 898197 w 6858000"/>
                <a:gd name="connsiteY298" fmla="*/ 442656 h 835479"/>
                <a:gd name="connsiteX299" fmla="*/ 945443 w 6858000"/>
                <a:gd name="connsiteY299" fmla="*/ 427796 h 835479"/>
                <a:gd name="connsiteX300" fmla="*/ 975732 w 6858000"/>
                <a:gd name="connsiteY300" fmla="*/ 413507 h 835479"/>
                <a:gd name="connsiteX301" fmla="*/ 1036886 w 6858000"/>
                <a:gd name="connsiteY301" fmla="*/ 403411 h 835479"/>
                <a:gd name="connsiteX302" fmla="*/ 1048124 w 6858000"/>
                <a:gd name="connsiteY302" fmla="*/ 404935 h 835479"/>
                <a:gd name="connsiteX303" fmla="*/ 1230632 w 6858000"/>
                <a:gd name="connsiteY303" fmla="*/ 417509 h 835479"/>
                <a:gd name="connsiteX304" fmla="*/ 1303023 w 6858000"/>
                <a:gd name="connsiteY304" fmla="*/ 437702 h 835479"/>
                <a:gd name="connsiteX305" fmla="*/ 1318455 w 6858000"/>
                <a:gd name="connsiteY305" fmla="*/ 440178 h 835479"/>
                <a:gd name="connsiteX306" fmla="*/ 1472574 w 6858000"/>
                <a:gd name="connsiteY306" fmla="*/ 462849 h 835479"/>
                <a:gd name="connsiteX307" fmla="*/ 1489719 w 6858000"/>
                <a:gd name="connsiteY307" fmla="*/ 463801 h 835479"/>
                <a:gd name="connsiteX308" fmla="*/ 1537536 w 6858000"/>
                <a:gd name="connsiteY308" fmla="*/ 459801 h 835479"/>
                <a:gd name="connsiteX309" fmla="*/ 1650316 w 6858000"/>
                <a:gd name="connsiteY309" fmla="*/ 500950 h 835479"/>
                <a:gd name="connsiteX310" fmla="*/ 1763286 w 6858000"/>
                <a:gd name="connsiteY310" fmla="*/ 515049 h 835479"/>
                <a:gd name="connsiteX311" fmla="*/ 1825392 w 6858000"/>
                <a:gd name="connsiteY311" fmla="*/ 514857 h 835479"/>
                <a:gd name="connsiteX312" fmla="*/ 1869779 w 6858000"/>
                <a:gd name="connsiteY312" fmla="*/ 524955 h 835479"/>
                <a:gd name="connsiteX313" fmla="*/ 1978939 w 6858000"/>
                <a:gd name="connsiteY313" fmla="*/ 555626 h 835479"/>
                <a:gd name="connsiteX314" fmla="*/ 2030377 w 6858000"/>
                <a:gd name="connsiteY314" fmla="*/ 560388 h 835479"/>
                <a:gd name="connsiteX315" fmla="*/ 2085053 w 6858000"/>
                <a:gd name="connsiteY315" fmla="*/ 570677 h 835479"/>
                <a:gd name="connsiteX316" fmla="*/ 2220311 w 6858000"/>
                <a:gd name="connsiteY316" fmla="*/ 616778 h 835479"/>
                <a:gd name="connsiteX317" fmla="*/ 2330805 w 6858000"/>
                <a:gd name="connsiteY317" fmla="*/ 614112 h 835479"/>
                <a:gd name="connsiteX318" fmla="*/ 2401291 w 6858000"/>
                <a:gd name="connsiteY318" fmla="*/ 614682 h 835479"/>
                <a:gd name="connsiteX319" fmla="*/ 2485306 w 6858000"/>
                <a:gd name="connsiteY319" fmla="*/ 629923 h 835479"/>
                <a:gd name="connsiteX320" fmla="*/ 2554078 w 6858000"/>
                <a:gd name="connsiteY320" fmla="*/ 652213 h 835479"/>
                <a:gd name="connsiteX321" fmla="*/ 2649142 w 6858000"/>
                <a:gd name="connsiteY321" fmla="*/ 669930 h 835479"/>
                <a:gd name="connsiteX322" fmla="*/ 2743825 w 6858000"/>
                <a:gd name="connsiteY322" fmla="*/ 704031 h 835479"/>
                <a:gd name="connsiteX323" fmla="*/ 2809929 w 6858000"/>
                <a:gd name="connsiteY323" fmla="*/ 730130 h 835479"/>
                <a:gd name="connsiteX324" fmla="*/ 2901942 w 6858000"/>
                <a:gd name="connsiteY324" fmla="*/ 753181 h 835479"/>
                <a:gd name="connsiteX325" fmla="*/ 3042727 w 6858000"/>
                <a:gd name="connsiteY325" fmla="*/ 769373 h 835479"/>
                <a:gd name="connsiteX326" fmla="*/ 3107499 w 6858000"/>
                <a:gd name="connsiteY326" fmla="*/ 771089 h 835479"/>
                <a:gd name="connsiteX327" fmla="*/ 3209992 w 6858000"/>
                <a:gd name="connsiteY327" fmla="*/ 808998 h 835479"/>
                <a:gd name="connsiteX328" fmla="*/ 3253808 w 6858000"/>
                <a:gd name="connsiteY328" fmla="*/ 827287 h 835479"/>
                <a:gd name="connsiteX329" fmla="*/ 3293243 w 6858000"/>
                <a:gd name="connsiteY329" fmla="*/ 812047 h 835479"/>
                <a:gd name="connsiteX330" fmla="*/ 3318770 w 6858000"/>
                <a:gd name="connsiteY330" fmla="*/ 794520 h 835479"/>
                <a:gd name="connsiteX331" fmla="*/ 3399545 w 6858000"/>
                <a:gd name="connsiteY331" fmla="*/ 809381 h 835479"/>
                <a:gd name="connsiteX332" fmla="*/ 3485274 w 6858000"/>
                <a:gd name="connsiteY332" fmla="*/ 825001 h 835479"/>
                <a:gd name="connsiteX333" fmla="*/ 3546616 w 6858000"/>
                <a:gd name="connsiteY333" fmla="*/ 835479 h 835479"/>
                <a:gd name="connsiteX334" fmla="*/ 3623200 w 6858000"/>
                <a:gd name="connsiteY334" fmla="*/ 827097 h 835479"/>
                <a:gd name="connsiteX335" fmla="*/ 3683590 w 6858000"/>
                <a:gd name="connsiteY335" fmla="*/ 823669 h 835479"/>
                <a:gd name="connsiteX336" fmla="*/ 3732360 w 6858000"/>
                <a:gd name="connsiteY336" fmla="*/ 813953 h 835479"/>
                <a:gd name="connsiteX337" fmla="*/ 3749505 w 6858000"/>
                <a:gd name="connsiteY337" fmla="*/ 808236 h 835479"/>
                <a:gd name="connsiteX338" fmla="*/ 3885337 w 6858000"/>
                <a:gd name="connsiteY338" fmla="*/ 763659 h 835479"/>
                <a:gd name="connsiteX339" fmla="*/ 4030502 w 6858000"/>
                <a:gd name="connsiteY339" fmla="*/ 728034 h 835479"/>
                <a:gd name="connsiteX340" fmla="*/ 4124613 w 6858000"/>
                <a:gd name="connsiteY340" fmla="*/ 750515 h 835479"/>
                <a:gd name="connsiteX341" fmla="*/ 4159666 w 6858000"/>
                <a:gd name="connsiteY341" fmla="*/ 750133 h 835479"/>
                <a:gd name="connsiteX342" fmla="*/ 4320836 w 6858000"/>
                <a:gd name="connsiteY342" fmla="*/ 755277 h 835479"/>
                <a:gd name="connsiteX343" fmla="*/ 4349221 w 6858000"/>
                <a:gd name="connsiteY343" fmla="*/ 760801 h 835479"/>
                <a:gd name="connsiteX344" fmla="*/ 4502578 w 6858000"/>
                <a:gd name="connsiteY344" fmla="*/ 738130 h 835479"/>
                <a:gd name="connsiteX345" fmla="*/ 4558206 w 6858000"/>
                <a:gd name="connsiteY345" fmla="*/ 734320 h 835479"/>
                <a:gd name="connsiteX346" fmla="*/ 4609451 w 6858000"/>
                <a:gd name="connsiteY346" fmla="*/ 728034 h 835479"/>
                <a:gd name="connsiteX347" fmla="*/ 4681082 w 6858000"/>
                <a:gd name="connsiteY347" fmla="*/ 726510 h 835479"/>
                <a:gd name="connsiteX348" fmla="*/ 4755380 w 6858000"/>
                <a:gd name="connsiteY348" fmla="*/ 729368 h 835479"/>
                <a:gd name="connsiteX349" fmla="*/ 4838249 w 6858000"/>
                <a:gd name="connsiteY349" fmla="*/ 728796 h 835479"/>
                <a:gd name="connsiteX350" fmla="*/ 4871018 w 6858000"/>
                <a:gd name="connsiteY350" fmla="*/ 723844 h 835479"/>
                <a:gd name="connsiteX351" fmla="*/ 4959601 w 6858000"/>
                <a:gd name="connsiteY351" fmla="*/ 727272 h 835479"/>
                <a:gd name="connsiteX352" fmla="*/ 5006085 w 6858000"/>
                <a:gd name="connsiteY352" fmla="*/ 721558 h 835479"/>
                <a:gd name="connsiteX353" fmla="*/ 5082669 w 6858000"/>
                <a:gd name="connsiteY353" fmla="*/ 720414 h 835479"/>
                <a:gd name="connsiteX354" fmla="*/ 5107626 w 6858000"/>
                <a:gd name="connsiteY354" fmla="*/ 719079 h 835479"/>
                <a:gd name="connsiteX355" fmla="*/ 5129915 w 6858000"/>
                <a:gd name="connsiteY355" fmla="*/ 718317 h 835479"/>
                <a:gd name="connsiteX356" fmla="*/ 5206307 w 6858000"/>
                <a:gd name="connsiteY356" fmla="*/ 733940 h 835479"/>
                <a:gd name="connsiteX357" fmla="*/ 5274128 w 6858000"/>
                <a:gd name="connsiteY357" fmla="*/ 734892 h 835479"/>
                <a:gd name="connsiteX358" fmla="*/ 5393004 w 6858000"/>
                <a:gd name="connsiteY358" fmla="*/ 747466 h 835479"/>
                <a:gd name="connsiteX359" fmla="*/ 5419294 w 6858000"/>
                <a:gd name="connsiteY359" fmla="*/ 743084 h 835479"/>
                <a:gd name="connsiteX360" fmla="*/ 5501593 w 6858000"/>
                <a:gd name="connsiteY360" fmla="*/ 741370 h 835479"/>
                <a:gd name="connsiteX361" fmla="*/ 5548459 w 6858000"/>
                <a:gd name="connsiteY361" fmla="*/ 740036 h 835479"/>
                <a:gd name="connsiteX362" fmla="*/ 5606371 w 6858000"/>
                <a:gd name="connsiteY362" fmla="*/ 749180 h 835479"/>
                <a:gd name="connsiteX363" fmla="*/ 5706958 w 6858000"/>
                <a:gd name="connsiteY363" fmla="*/ 768611 h 835479"/>
                <a:gd name="connsiteX364" fmla="*/ 5733439 w 6858000"/>
                <a:gd name="connsiteY364" fmla="*/ 771659 h 835479"/>
                <a:gd name="connsiteX365" fmla="*/ 5781829 w 6858000"/>
                <a:gd name="connsiteY365" fmla="*/ 780996 h 835479"/>
                <a:gd name="connsiteX366" fmla="*/ 5790591 w 6858000"/>
                <a:gd name="connsiteY366" fmla="*/ 782710 h 835479"/>
                <a:gd name="connsiteX367" fmla="*/ 5864317 w 6858000"/>
                <a:gd name="connsiteY367" fmla="*/ 806332 h 835479"/>
                <a:gd name="connsiteX368" fmla="*/ 5902609 w 6858000"/>
                <a:gd name="connsiteY368" fmla="*/ 808236 h 835479"/>
                <a:gd name="connsiteX369" fmla="*/ 6012722 w 6858000"/>
                <a:gd name="connsiteY369" fmla="*/ 808428 h 835479"/>
                <a:gd name="connsiteX370" fmla="*/ 6059396 w 6858000"/>
                <a:gd name="connsiteY370" fmla="*/ 804808 h 835479"/>
                <a:gd name="connsiteX371" fmla="*/ 6171604 w 6858000"/>
                <a:gd name="connsiteY371" fmla="*/ 790902 h 835479"/>
                <a:gd name="connsiteX372" fmla="*/ 6242092 w 6858000"/>
                <a:gd name="connsiteY372" fmla="*/ 784044 h 835479"/>
                <a:gd name="connsiteX373" fmla="*/ 6323057 w 6858000"/>
                <a:gd name="connsiteY373" fmla="*/ 773183 h 835479"/>
                <a:gd name="connsiteX374" fmla="*/ 6415832 w 6858000"/>
                <a:gd name="connsiteY374" fmla="*/ 766325 h 835479"/>
                <a:gd name="connsiteX375" fmla="*/ 6584811 w 6858000"/>
                <a:gd name="connsiteY375" fmla="*/ 745560 h 835479"/>
                <a:gd name="connsiteX376" fmla="*/ 6748457 w 6858000"/>
                <a:gd name="connsiteY376" fmla="*/ 724034 h 835479"/>
                <a:gd name="connsiteX377" fmla="*/ 6815515 w 6858000"/>
                <a:gd name="connsiteY377" fmla="*/ 704983 h 835479"/>
                <a:gd name="connsiteX378" fmla="*/ 6858000 w 6858000"/>
                <a:gd name="connsiteY378" fmla="*/ 695283 h 835479"/>
                <a:gd name="connsiteX379" fmla="*/ 6858000 w 6858000"/>
                <a:gd name="connsiteY379" fmla="*/ 456 h 835479"/>
                <a:gd name="connsiteX380" fmla="*/ 1687322 w 6858000"/>
                <a:gd name="connsiteY380" fmla="*/ 456 h 835479"/>
                <a:gd name="connsiteX381" fmla="*/ 1697753 w 6858000"/>
                <a:gd name="connsiteY381" fmla="*/ 10970 h 835479"/>
                <a:gd name="connsiteX382" fmla="*/ 1733188 w 6858000"/>
                <a:gd name="connsiteY382" fmla="*/ 33639 h 835479"/>
                <a:gd name="connsiteX383" fmla="*/ 1833775 w 6858000"/>
                <a:gd name="connsiteY383" fmla="*/ 75360 h 835479"/>
                <a:gd name="connsiteX384" fmla="*/ 1842158 w 6858000"/>
                <a:gd name="connsiteY384" fmla="*/ 82981 h 835479"/>
                <a:gd name="connsiteX385" fmla="*/ 1916454 w 6858000"/>
                <a:gd name="connsiteY385" fmla="*/ 173472 h 835479"/>
                <a:gd name="connsiteX386" fmla="*/ 1933219 w 6858000"/>
                <a:gd name="connsiteY386" fmla="*/ 188902 h 835479"/>
                <a:gd name="connsiteX387" fmla="*/ 1953413 w 6858000"/>
                <a:gd name="connsiteY387" fmla="*/ 212907 h 835479"/>
                <a:gd name="connsiteX388" fmla="*/ 2016469 w 6858000"/>
                <a:gd name="connsiteY388" fmla="*/ 259390 h 835479"/>
                <a:gd name="connsiteX389" fmla="*/ 2094578 w 6858000"/>
                <a:gd name="connsiteY389" fmla="*/ 274249 h 835479"/>
                <a:gd name="connsiteX390" fmla="*/ 2188879 w 6858000"/>
                <a:gd name="connsiteY390" fmla="*/ 296920 h 835479"/>
                <a:gd name="connsiteX391" fmla="*/ 2228314 w 6858000"/>
                <a:gd name="connsiteY391" fmla="*/ 312160 h 835479"/>
                <a:gd name="connsiteX392" fmla="*/ 2334044 w 6858000"/>
                <a:gd name="connsiteY392" fmla="*/ 341117 h 835479"/>
                <a:gd name="connsiteX393" fmla="*/ 2409485 w 6858000"/>
                <a:gd name="connsiteY393" fmla="*/ 365502 h 835479"/>
                <a:gd name="connsiteX394" fmla="*/ 2409487 w 6858000"/>
                <a:gd name="connsiteY394" fmla="*/ 365504 h 835479"/>
                <a:gd name="connsiteX395" fmla="*/ 2463015 w 6858000"/>
                <a:gd name="connsiteY395" fmla="*/ 388434 h 835479"/>
                <a:gd name="connsiteX396" fmla="*/ 2463017 w 6858000"/>
                <a:gd name="connsiteY396" fmla="*/ 388434 h 835479"/>
                <a:gd name="connsiteX397" fmla="*/ 2518262 w 6858000"/>
                <a:gd name="connsiteY397" fmla="*/ 379792 h 835479"/>
                <a:gd name="connsiteX398" fmla="*/ 2518263 w 6858000"/>
                <a:gd name="connsiteY398" fmla="*/ 379791 h 835479"/>
                <a:gd name="connsiteX399" fmla="*/ 2545005 w 6858000"/>
                <a:gd name="connsiteY399" fmla="*/ 376147 h 835479"/>
                <a:gd name="connsiteX400" fmla="*/ 2545006 w 6858000"/>
                <a:gd name="connsiteY400" fmla="*/ 376147 h 835479"/>
                <a:gd name="connsiteX401" fmla="*/ 2571034 w 6858000"/>
                <a:gd name="connsiteY401" fmla="*/ 380361 h 835479"/>
                <a:gd name="connsiteX402" fmla="*/ 2668001 w 6858000"/>
                <a:gd name="connsiteY402" fmla="*/ 453514 h 835479"/>
                <a:gd name="connsiteX403" fmla="*/ 2745348 w 6858000"/>
                <a:gd name="connsiteY403" fmla="*/ 501904 h 835479"/>
                <a:gd name="connsiteX404" fmla="*/ 2745351 w 6858000"/>
                <a:gd name="connsiteY404" fmla="*/ 501906 h 835479"/>
                <a:gd name="connsiteX405" fmla="*/ 2778005 w 6858000"/>
                <a:gd name="connsiteY405" fmla="*/ 507825 h 835479"/>
                <a:gd name="connsiteX406" fmla="*/ 2785439 w 6858000"/>
                <a:gd name="connsiteY406" fmla="*/ 507405 h 835479"/>
                <a:gd name="connsiteX407" fmla="*/ 2811779 w 6858000"/>
                <a:gd name="connsiteY407" fmla="*/ 497326 h 835479"/>
                <a:gd name="connsiteX408" fmla="*/ 2811786 w 6858000"/>
                <a:gd name="connsiteY408" fmla="*/ 497322 h 835479"/>
                <a:gd name="connsiteX409" fmla="*/ 2811786 w 6858000"/>
                <a:gd name="connsiteY409" fmla="*/ 497323 h 835479"/>
                <a:gd name="connsiteX410" fmla="*/ 2811779 w 6858000"/>
                <a:gd name="connsiteY410" fmla="*/ 497326 h 835479"/>
                <a:gd name="connsiteX411" fmla="*/ 2793022 w 6858000"/>
                <a:gd name="connsiteY411" fmla="*/ 506976 h 835479"/>
                <a:gd name="connsiteX412" fmla="*/ 2785439 w 6858000"/>
                <a:gd name="connsiteY412" fmla="*/ 507405 h 835479"/>
                <a:gd name="connsiteX413" fmla="*/ 2782304 w 6858000"/>
                <a:gd name="connsiteY413" fmla="*/ 508605 h 835479"/>
                <a:gd name="connsiteX414" fmla="*/ 2778005 w 6858000"/>
                <a:gd name="connsiteY414" fmla="*/ 507825 h 835479"/>
                <a:gd name="connsiteX415" fmla="*/ 2770757 w 6858000"/>
                <a:gd name="connsiteY415" fmla="*/ 508235 h 835479"/>
                <a:gd name="connsiteX416" fmla="*/ 2745351 w 6858000"/>
                <a:gd name="connsiteY416" fmla="*/ 501906 h 835479"/>
                <a:gd name="connsiteX417" fmla="*/ 2745347 w 6858000"/>
                <a:gd name="connsiteY417" fmla="*/ 501904 h 835479"/>
                <a:gd name="connsiteX418" fmla="*/ 2668000 w 6858000"/>
                <a:gd name="connsiteY418" fmla="*/ 453514 h 835479"/>
                <a:gd name="connsiteX419" fmla="*/ 2571033 w 6858000"/>
                <a:gd name="connsiteY419" fmla="*/ 380361 h 835479"/>
                <a:gd name="connsiteX420" fmla="*/ 2545006 w 6858000"/>
                <a:gd name="connsiteY420" fmla="*/ 376147 h 835479"/>
                <a:gd name="connsiteX421" fmla="*/ 2518264 w 6858000"/>
                <a:gd name="connsiteY421" fmla="*/ 379791 h 835479"/>
                <a:gd name="connsiteX422" fmla="*/ 2518262 w 6858000"/>
                <a:gd name="connsiteY422" fmla="*/ 379792 h 835479"/>
                <a:gd name="connsiteX423" fmla="*/ 2490550 w 6858000"/>
                <a:gd name="connsiteY423" fmla="*/ 386372 h 835479"/>
                <a:gd name="connsiteX424" fmla="*/ 2463017 w 6858000"/>
                <a:gd name="connsiteY424" fmla="*/ 388434 h 835479"/>
                <a:gd name="connsiteX425" fmla="*/ 2463016 w 6858000"/>
                <a:gd name="connsiteY425" fmla="*/ 388434 h 835479"/>
                <a:gd name="connsiteX426" fmla="*/ 2463015 w 6858000"/>
                <a:gd name="connsiteY426" fmla="*/ 388434 h 835479"/>
                <a:gd name="connsiteX427" fmla="*/ 2435912 w 6858000"/>
                <a:gd name="connsiteY427" fmla="*/ 382603 h 835479"/>
                <a:gd name="connsiteX428" fmla="*/ 2409487 w 6858000"/>
                <a:gd name="connsiteY428" fmla="*/ 365504 h 835479"/>
                <a:gd name="connsiteX429" fmla="*/ 2409484 w 6858000"/>
                <a:gd name="connsiteY429" fmla="*/ 365502 h 835479"/>
                <a:gd name="connsiteX430" fmla="*/ 2334043 w 6858000"/>
                <a:gd name="connsiteY430" fmla="*/ 341117 h 835479"/>
                <a:gd name="connsiteX431" fmla="*/ 2228313 w 6858000"/>
                <a:gd name="connsiteY431" fmla="*/ 312160 h 835479"/>
                <a:gd name="connsiteX432" fmla="*/ 2188878 w 6858000"/>
                <a:gd name="connsiteY432" fmla="*/ 296920 h 835479"/>
                <a:gd name="connsiteX433" fmla="*/ 2094577 w 6858000"/>
                <a:gd name="connsiteY433" fmla="*/ 274249 h 835479"/>
                <a:gd name="connsiteX434" fmla="*/ 2016468 w 6858000"/>
                <a:gd name="connsiteY434" fmla="*/ 259390 h 835479"/>
                <a:gd name="connsiteX435" fmla="*/ 1953412 w 6858000"/>
                <a:gd name="connsiteY435" fmla="*/ 212907 h 835479"/>
                <a:gd name="connsiteX436" fmla="*/ 1933218 w 6858000"/>
                <a:gd name="connsiteY436" fmla="*/ 188902 h 835479"/>
                <a:gd name="connsiteX437" fmla="*/ 1916453 w 6858000"/>
                <a:gd name="connsiteY437" fmla="*/ 173472 h 835479"/>
                <a:gd name="connsiteX438" fmla="*/ 1842157 w 6858000"/>
                <a:gd name="connsiteY438" fmla="*/ 82981 h 835479"/>
                <a:gd name="connsiteX439" fmla="*/ 1833774 w 6858000"/>
                <a:gd name="connsiteY439" fmla="*/ 75360 h 835479"/>
                <a:gd name="connsiteX440" fmla="*/ 1733187 w 6858000"/>
                <a:gd name="connsiteY440" fmla="*/ 33639 h 835479"/>
                <a:gd name="connsiteX441" fmla="*/ 1697752 w 6858000"/>
                <a:gd name="connsiteY441" fmla="*/ 10971 h 835479"/>
                <a:gd name="connsiteX442" fmla="*/ 1687320 w 6858000"/>
                <a:gd name="connsiteY442" fmla="*/ 456 h 835479"/>
                <a:gd name="connsiteX443" fmla="*/ 916806 w 6858000"/>
                <a:gd name="connsiteY443" fmla="*/ 456 h 835479"/>
                <a:gd name="connsiteX444" fmla="*/ 927155 w 6858000"/>
                <a:gd name="connsiteY444" fmla="*/ 9636 h 835479"/>
                <a:gd name="connsiteX445" fmla="*/ 1097087 w 6858000"/>
                <a:gd name="connsiteY445" fmla="*/ 6016 h 835479"/>
                <a:gd name="connsiteX446" fmla="*/ 1123185 w 6858000"/>
                <a:gd name="connsiteY446" fmla="*/ 1634 h 835479"/>
                <a:gd name="connsiteX447" fmla="*/ 1184028 w 6858000"/>
                <a:gd name="connsiteY447" fmla="*/ 26353 h 835479"/>
                <a:gd name="connsiteX448" fmla="*/ 1123184 w 6858000"/>
                <a:gd name="connsiteY448" fmla="*/ 1635 h 835479"/>
                <a:gd name="connsiteX449" fmla="*/ 1097086 w 6858000"/>
                <a:gd name="connsiteY449" fmla="*/ 6017 h 835479"/>
                <a:gd name="connsiteX450" fmla="*/ 927154 w 6858000"/>
                <a:gd name="connsiteY450" fmla="*/ 9637 h 835479"/>
                <a:gd name="connsiteX451" fmla="*/ 916804 w 6858000"/>
                <a:gd name="connsiteY451" fmla="*/ 456 h 835479"/>
                <a:gd name="connsiteX452" fmla="*/ 578772 w 6858000"/>
                <a:gd name="connsiteY452" fmla="*/ 456 h 835479"/>
                <a:gd name="connsiteX453" fmla="*/ 556046 w 6858000"/>
                <a:gd name="connsiteY453" fmla="*/ 6589 h 835479"/>
                <a:gd name="connsiteX454" fmla="*/ 517850 w 6858000"/>
                <a:gd name="connsiteY454" fmla="*/ 15506 h 835479"/>
                <a:gd name="connsiteX455" fmla="*/ 556047 w 6858000"/>
                <a:gd name="connsiteY455" fmla="*/ 6588 h 835479"/>
                <a:gd name="connsiteX456" fmla="*/ 578770 w 6858000"/>
                <a:gd name="connsiteY456" fmla="*/ 456 h 835479"/>
                <a:gd name="connsiteX457" fmla="*/ 0 w 6858000"/>
                <a:gd name="connsiteY457" fmla="*/ 456 h 835479"/>
                <a:gd name="connsiteX458" fmla="*/ 0 w 6858000"/>
                <a:gd name="connsiteY458" fmla="*/ 20445 h 835479"/>
                <a:gd name="connsiteX459" fmla="*/ 0 w 6858000"/>
                <a:gd name="connsiteY459" fmla="*/ 29969 h 83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Lst>
              <a:rect l="l" t="t" r="r" b="b"/>
              <a:pathLst>
                <a:path w="6858000" h="835479">
                  <a:moveTo>
                    <a:pt x="6564619" y="468946"/>
                  </a:moveTo>
                  <a:lnTo>
                    <a:pt x="6564620" y="468946"/>
                  </a:lnTo>
                  <a:cubicBezTo>
                    <a:pt x="6575478" y="479233"/>
                    <a:pt x="6582146" y="485329"/>
                    <a:pt x="6588625" y="491425"/>
                  </a:cubicBezTo>
                  <a:lnTo>
                    <a:pt x="6625224" y="508047"/>
                  </a:lnTo>
                  <a:lnTo>
                    <a:pt x="6662539" y="500953"/>
                  </a:lnTo>
                  <a:lnTo>
                    <a:pt x="6662540" y="500952"/>
                  </a:lnTo>
                  <a:lnTo>
                    <a:pt x="6662543" y="500951"/>
                  </a:lnTo>
                  <a:lnTo>
                    <a:pt x="6683026" y="489501"/>
                  </a:lnTo>
                  <a:lnTo>
                    <a:pt x="6702975" y="486354"/>
                  </a:lnTo>
                  <a:lnTo>
                    <a:pt x="6702976" y="486354"/>
                  </a:lnTo>
                  <a:cubicBezTo>
                    <a:pt x="6716168" y="486759"/>
                    <a:pt x="6729218" y="491903"/>
                    <a:pt x="6742552" y="500190"/>
                  </a:cubicBezTo>
                  <a:lnTo>
                    <a:pt x="6742554" y="500191"/>
                  </a:lnTo>
                  <a:lnTo>
                    <a:pt x="6812061" y="519668"/>
                  </a:lnTo>
                  <a:lnTo>
                    <a:pt x="6776799" y="514894"/>
                  </a:lnTo>
                  <a:lnTo>
                    <a:pt x="6742554" y="500191"/>
                  </a:lnTo>
                  <a:lnTo>
                    <a:pt x="6742551" y="500190"/>
                  </a:lnTo>
                  <a:lnTo>
                    <a:pt x="6702975" y="486354"/>
                  </a:lnTo>
                  <a:lnTo>
                    <a:pt x="6662543" y="500951"/>
                  </a:lnTo>
                  <a:lnTo>
                    <a:pt x="6662541" y="500952"/>
                  </a:lnTo>
                  <a:lnTo>
                    <a:pt x="6662539" y="500953"/>
                  </a:lnTo>
                  <a:lnTo>
                    <a:pt x="6645551" y="508036"/>
                  </a:lnTo>
                  <a:lnTo>
                    <a:pt x="6625224" y="508047"/>
                  </a:lnTo>
                  <a:lnTo>
                    <a:pt x="6625223" y="508047"/>
                  </a:lnTo>
                  <a:cubicBezTo>
                    <a:pt x="6611340" y="505951"/>
                    <a:pt x="6597577" y="499903"/>
                    <a:pt x="6588624" y="491425"/>
                  </a:cubicBezTo>
                  <a:close/>
                  <a:moveTo>
                    <a:pt x="6438980" y="549267"/>
                  </a:moveTo>
                  <a:lnTo>
                    <a:pt x="6463839" y="529336"/>
                  </a:lnTo>
                  <a:lnTo>
                    <a:pt x="6463848" y="529334"/>
                  </a:lnTo>
                  <a:lnTo>
                    <a:pt x="6513011" y="515538"/>
                  </a:lnTo>
                  <a:lnTo>
                    <a:pt x="6546193" y="496733"/>
                  </a:lnTo>
                  <a:lnTo>
                    <a:pt x="6546194" y="496733"/>
                  </a:lnTo>
                  <a:lnTo>
                    <a:pt x="6521803" y="513071"/>
                  </a:lnTo>
                  <a:lnTo>
                    <a:pt x="6513011" y="515538"/>
                  </a:lnTo>
                  <a:lnTo>
                    <a:pt x="6508051" y="518349"/>
                  </a:lnTo>
                  <a:lnTo>
                    <a:pt x="6463848" y="529334"/>
                  </a:lnTo>
                  <a:lnTo>
                    <a:pt x="6463840" y="529336"/>
                  </a:lnTo>
                  <a:cubicBezTo>
                    <a:pt x="6451649" y="532288"/>
                    <a:pt x="6444076" y="539765"/>
                    <a:pt x="6438980" y="549267"/>
                  </a:cubicBezTo>
                  <a:close/>
                  <a:moveTo>
                    <a:pt x="6365203" y="635242"/>
                  </a:moveTo>
                  <a:lnTo>
                    <a:pt x="6387909" y="633959"/>
                  </a:lnTo>
                  <a:lnTo>
                    <a:pt x="6391548" y="632195"/>
                  </a:lnTo>
                  <a:lnTo>
                    <a:pt x="6407331" y="624541"/>
                  </a:lnTo>
                  <a:lnTo>
                    <a:pt x="6407332" y="624541"/>
                  </a:lnTo>
                  <a:lnTo>
                    <a:pt x="6391548" y="632195"/>
                  </a:lnTo>
                  <a:lnTo>
                    <a:pt x="6387909" y="633961"/>
                  </a:lnTo>
                  <a:close/>
                  <a:moveTo>
                    <a:pt x="4221390" y="396172"/>
                  </a:moveTo>
                  <a:lnTo>
                    <a:pt x="4221391" y="396172"/>
                  </a:lnTo>
                  <a:cubicBezTo>
                    <a:pt x="4232060" y="396934"/>
                    <a:pt x="4243872" y="397124"/>
                    <a:pt x="4253014" y="401888"/>
                  </a:cubicBezTo>
                  <a:cubicBezTo>
                    <a:pt x="4277401" y="414081"/>
                    <a:pt x="4300070" y="429701"/>
                    <a:pt x="4324645" y="441704"/>
                  </a:cubicBezTo>
                  <a:lnTo>
                    <a:pt x="4363890" y="450658"/>
                  </a:lnTo>
                  <a:lnTo>
                    <a:pt x="4482003" y="449896"/>
                  </a:lnTo>
                  <a:cubicBezTo>
                    <a:pt x="4546775" y="447228"/>
                    <a:pt x="4612499" y="446656"/>
                    <a:pt x="4659173" y="389886"/>
                  </a:cubicBezTo>
                  <a:cubicBezTo>
                    <a:pt x="4662985" y="385314"/>
                    <a:pt x="4671175" y="382646"/>
                    <a:pt x="4677654" y="381884"/>
                  </a:cubicBezTo>
                  <a:cubicBezTo>
                    <a:pt x="4707563" y="378265"/>
                    <a:pt x="4738234" y="377883"/>
                    <a:pt x="4767763" y="371977"/>
                  </a:cubicBezTo>
                  <a:cubicBezTo>
                    <a:pt x="4779574" y="369596"/>
                    <a:pt x="4790386" y="368787"/>
                    <a:pt x="4800482" y="370668"/>
                  </a:cubicBezTo>
                  <a:lnTo>
                    <a:pt x="4800483" y="370668"/>
                  </a:lnTo>
                  <a:cubicBezTo>
                    <a:pt x="4810580" y="372549"/>
                    <a:pt x="4819963" y="377122"/>
                    <a:pt x="4828916" y="385504"/>
                  </a:cubicBezTo>
                  <a:lnTo>
                    <a:pt x="4863342" y="407685"/>
                  </a:lnTo>
                  <a:lnTo>
                    <a:pt x="4889274" y="415214"/>
                  </a:lnTo>
                  <a:lnTo>
                    <a:pt x="4912167" y="413509"/>
                  </a:lnTo>
                  <a:cubicBezTo>
                    <a:pt x="4919977" y="411794"/>
                    <a:pt x="4927121" y="411437"/>
                    <a:pt x="4933803" y="412107"/>
                  </a:cubicBezTo>
                  <a:lnTo>
                    <a:pt x="4933804" y="412107"/>
                  </a:lnTo>
                  <a:lnTo>
                    <a:pt x="4952672" y="416866"/>
                  </a:lnTo>
                  <a:lnTo>
                    <a:pt x="4957452" y="419659"/>
                  </a:lnTo>
                  <a:lnTo>
                    <a:pt x="4961455" y="420937"/>
                  </a:lnTo>
                  <a:cubicBezTo>
                    <a:pt x="4970096" y="425448"/>
                    <a:pt x="4978393" y="431154"/>
                    <a:pt x="4987037" y="436941"/>
                  </a:cubicBezTo>
                  <a:cubicBezTo>
                    <a:pt x="5003801" y="448180"/>
                    <a:pt x="5022852" y="462278"/>
                    <a:pt x="5041521" y="463420"/>
                  </a:cubicBezTo>
                  <a:lnTo>
                    <a:pt x="5041527" y="463422"/>
                  </a:lnTo>
                  <a:lnTo>
                    <a:pt x="5064789" y="468043"/>
                  </a:lnTo>
                  <a:lnTo>
                    <a:pt x="5070584" y="470217"/>
                  </a:lnTo>
                  <a:lnTo>
                    <a:pt x="5072375" y="470636"/>
                  </a:lnTo>
                  <a:lnTo>
                    <a:pt x="5087443" y="476540"/>
                  </a:lnTo>
                  <a:lnTo>
                    <a:pt x="5133219" y="489567"/>
                  </a:lnTo>
                  <a:lnTo>
                    <a:pt x="5133224" y="489569"/>
                  </a:lnTo>
                  <a:lnTo>
                    <a:pt x="5166112" y="482853"/>
                  </a:lnTo>
                  <a:lnTo>
                    <a:pt x="5166113" y="482853"/>
                  </a:lnTo>
                  <a:cubicBezTo>
                    <a:pt x="5167637" y="482091"/>
                    <a:pt x="5169780" y="482663"/>
                    <a:pt x="5172090" y="483545"/>
                  </a:cubicBezTo>
                  <a:lnTo>
                    <a:pt x="5179067" y="486091"/>
                  </a:lnTo>
                  <a:lnTo>
                    <a:pt x="5229432" y="485925"/>
                  </a:lnTo>
                  <a:lnTo>
                    <a:pt x="5243613" y="478254"/>
                  </a:lnTo>
                  <a:lnTo>
                    <a:pt x="5272795" y="462468"/>
                  </a:lnTo>
                  <a:cubicBezTo>
                    <a:pt x="5285440" y="450823"/>
                    <a:pt x="5298594" y="443117"/>
                    <a:pt x="5312287" y="438565"/>
                  </a:cubicBezTo>
                  <a:lnTo>
                    <a:pt x="5321350" y="437509"/>
                  </a:lnTo>
                  <a:lnTo>
                    <a:pt x="5326162" y="435035"/>
                  </a:lnTo>
                  <a:lnTo>
                    <a:pt x="5355013" y="433589"/>
                  </a:lnTo>
                  <a:lnTo>
                    <a:pt x="5355014" y="433589"/>
                  </a:lnTo>
                  <a:cubicBezTo>
                    <a:pt x="5364882" y="434238"/>
                    <a:pt x="5375002" y="435941"/>
                    <a:pt x="5385384" y="438465"/>
                  </a:cubicBezTo>
                  <a:cubicBezTo>
                    <a:pt x="5398721" y="441704"/>
                    <a:pt x="5412057" y="443990"/>
                    <a:pt x="5425582" y="446656"/>
                  </a:cubicBezTo>
                  <a:cubicBezTo>
                    <a:pt x="5443870" y="450466"/>
                    <a:pt x="5462351" y="454468"/>
                    <a:pt x="5480637" y="458278"/>
                  </a:cubicBezTo>
                  <a:lnTo>
                    <a:pt x="5507667" y="462803"/>
                  </a:lnTo>
                  <a:lnTo>
                    <a:pt x="5531691" y="452184"/>
                  </a:lnTo>
                  <a:lnTo>
                    <a:pt x="5531692" y="452183"/>
                  </a:lnTo>
                  <a:cubicBezTo>
                    <a:pt x="5537599" y="445133"/>
                    <a:pt x="5542648" y="441941"/>
                    <a:pt x="5547577" y="442037"/>
                  </a:cubicBezTo>
                  <a:lnTo>
                    <a:pt x="5547578" y="442037"/>
                  </a:lnTo>
                  <a:cubicBezTo>
                    <a:pt x="5552507" y="442132"/>
                    <a:pt x="5557317" y="445514"/>
                    <a:pt x="5562746" y="451610"/>
                  </a:cubicBezTo>
                  <a:cubicBezTo>
                    <a:pt x="5600467" y="494284"/>
                    <a:pt x="5646189" y="520954"/>
                    <a:pt x="5704483" y="522858"/>
                  </a:cubicBezTo>
                  <a:cubicBezTo>
                    <a:pt x="5716485" y="523241"/>
                    <a:pt x="5728678" y="525906"/>
                    <a:pt x="5740488" y="528765"/>
                  </a:cubicBezTo>
                  <a:cubicBezTo>
                    <a:pt x="5747728" y="530479"/>
                    <a:pt x="5756493" y="532385"/>
                    <a:pt x="5760873" y="537529"/>
                  </a:cubicBezTo>
                  <a:cubicBezTo>
                    <a:pt x="5794974" y="576772"/>
                    <a:pt x="5837457" y="604015"/>
                    <a:pt x="5883751" y="625924"/>
                  </a:cubicBezTo>
                  <a:lnTo>
                    <a:pt x="5883755" y="625926"/>
                  </a:lnTo>
                  <a:lnTo>
                    <a:pt x="5935945" y="643829"/>
                  </a:lnTo>
                  <a:lnTo>
                    <a:pt x="5935949" y="643830"/>
                  </a:lnTo>
                  <a:lnTo>
                    <a:pt x="5993289" y="640211"/>
                  </a:lnTo>
                  <a:lnTo>
                    <a:pt x="5993290" y="640210"/>
                  </a:lnTo>
                  <a:cubicBezTo>
                    <a:pt x="6004530" y="639068"/>
                    <a:pt x="6017484" y="639259"/>
                    <a:pt x="6026439" y="633735"/>
                  </a:cubicBezTo>
                  <a:cubicBezTo>
                    <a:pt x="6054824" y="616397"/>
                    <a:pt x="6082257" y="597729"/>
                    <a:pt x="6108737" y="577534"/>
                  </a:cubicBezTo>
                  <a:cubicBezTo>
                    <a:pt x="6120073" y="568866"/>
                    <a:pt x="6126883" y="563913"/>
                    <a:pt x="6133313" y="563843"/>
                  </a:cubicBezTo>
                  <a:lnTo>
                    <a:pt x="6133314" y="563843"/>
                  </a:lnTo>
                  <a:lnTo>
                    <a:pt x="6143189" y="567542"/>
                  </a:lnTo>
                  <a:lnTo>
                    <a:pt x="6155599" y="579438"/>
                  </a:lnTo>
                  <a:lnTo>
                    <a:pt x="6155602" y="579440"/>
                  </a:lnTo>
                  <a:cubicBezTo>
                    <a:pt x="6175797" y="601729"/>
                    <a:pt x="6200944" y="613349"/>
                    <a:pt x="6228756" y="618111"/>
                  </a:cubicBezTo>
                  <a:lnTo>
                    <a:pt x="6361539" y="635448"/>
                  </a:lnTo>
                  <a:lnTo>
                    <a:pt x="6361538" y="635448"/>
                  </a:lnTo>
                  <a:cubicBezTo>
                    <a:pt x="6317150" y="631828"/>
                    <a:pt x="6272763" y="625542"/>
                    <a:pt x="6228755" y="618111"/>
                  </a:cubicBezTo>
                  <a:cubicBezTo>
                    <a:pt x="6200943" y="613349"/>
                    <a:pt x="6175796" y="601729"/>
                    <a:pt x="6155601" y="579440"/>
                  </a:cubicBezTo>
                  <a:lnTo>
                    <a:pt x="6155599" y="579438"/>
                  </a:lnTo>
                  <a:lnTo>
                    <a:pt x="6133314" y="563843"/>
                  </a:lnTo>
                  <a:lnTo>
                    <a:pt x="6108738" y="577534"/>
                  </a:lnTo>
                  <a:cubicBezTo>
                    <a:pt x="6082258" y="597729"/>
                    <a:pt x="6054825" y="616397"/>
                    <a:pt x="6026440" y="633735"/>
                  </a:cubicBezTo>
                  <a:cubicBezTo>
                    <a:pt x="6017485" y="639259"/>
                    <a:pt x="6004531" y="639068"/>
                    <a:pt x="5993291" y="640210"/>
                  </a:cubicBezTo>
                  <a:lnTo>
                    <a:pt x="5993289" y="640211"/>
                  </a:lnTo>
                  <a:lnTo>
                    <a:pt x="5964476" y="643664"/>
                  </a:lnTo>
                  <a:lnTo>
                    <a:pt x="5935949" y="643830"/>
                  </a:lnTo>
                  <a:lnTo>
                    <a:pt x="5935948" y="643830"/>
                  </a:lnTo>
                  <a:lnTo>
                    <a:pt x="5935945" y="643829"/>
                  </a:lnTo>
                  <a:lnTo>
                    <a:pt x="5909350" y="636949"/>
                  </a:lnTo>
                  <a:lnTo>
                    <a:pt x="5883755" y="625926"/>
                  </a:lnTo>
                  <a:lnTo>
                    <a:pt x="5883750" y="625924"/>
                  </a:lnTo>
                  <a:cubicBezTo>
                    <a:pt x="5837456" y="604015"/>
                    <a:pt x="5794973" y="576772"/>
                    <a:pt x="5760872" y="537529"/>
                  </a:cubicBezTo>
                  <a:cubicBezTo>
                    <a:pt x="5756492" y="532385"/>
                    <a:pt x="5747727" y="530479"/>
                    <a:pt x="5740487" y="528765"/>
                  </a:cubicBezTo>
                  <a:cubicBezTo>
                    <a:pt x="5728677" y="525906"/>
                    <a:pt x="5716484" y="523241"/>
                    <a:pt x="5704482" y="522858"/>
                  </a:cubicBezTo>
                  <a:cubicBezTo>
                    <a:pt x="5646188" y="520954"/>
                    <a:pt x="5600466" y="494284"/>
                    <a:pt x="5562745" y="451610"/>
                  </a:cubicBezTo>
                  <a:lnTo>
                    <a:pt x="5547577" y="442037"/>
                  </a:lnTo>
                  <a:lnTo>
                    <a:pt x="5531693" y="452183"/>
                  </a:lnTo>
                  <a:lnTo>
                    <a:pt x="5531691" y="452184"/>
                  </a:lnTo>
                  <a:lnTo>
                    <a:pt x="5520421" y="460582"/>
                  </a:lnTo>
                  <a:lnTo>
                    <a:pt x="5507667" y="462803"/>
                  </a:lnTo>
                  <a:lnTo>
                    <a:pt x="5507666" y="462803"/>
                  </a:lnTo>
                  <a:cubicBezTo>
                    <a:pt x="5498831" y="462755"/>
                    <a:pt x="5489496" y="460183"/>
                    <a:pt x="5480636" y="458278"/>
                  </a:cubicBezTo>
                  <a:cubicBezTo>
                    <a:pt x="5462350" y="454468"/>
                    <a:pt x="5443869" y="450466"/>
                    <a:pt x="5425581" y="446656"/>
                  </a:cubicBezTo>
                  <a:cubicBezTo>
                    <a:pt x="5412056" y="443990"/>
                    <a:pt x="5398720" y="441704"/>
                    <a:pt x="5385383" y="438465"/>
                  </a:cubicBezTo>
                  <a:lnTo>
                    <a:pt x="5355013" y="433589"/>
                  </a:lnTo>
                  <a:lnTo>
                    <a:pt x="5321350" y="437509"/>
                  </a:lnTo>
                  <a:lnTo>
                    <a:pt x="5272796" y="462468"/>
                  </a:lnTo>
                  <a:lnTo>
                    <a:pt x="5243613" y="478254"/>
                  </a:lnTo>
                  <a:lnTo>
                    <a:pt x="5229433" y="485925"/>
                  </a:lnTo>
                  <a:cubicBezTo>
                    <a:pt x="5213597" y="489759"/>
                    <a:pt x="5196594" y="489711"/>
                    <a:pt x="5179067" y="486091"/>
                  </a:cubicBezTo>
                  <a:lnTo>
                    <a:pt x="5179066" y="486091"/>
                  </a:lnTo>
                  <a:cubicBezTo>
                    <a:pt x="5176875" y="485615"/>
                    <a:pt x="5174399" y="484425"/>
                    <a:pt x="5172089" y="483545"/>
                  </a:cubicBezTo>
                  <a:lnTo>
                    <a:pt x="5166113" y="482853"/>
                  </a:lnTo>
                  <a:lnTo>
                    <a:pt x="5133224" y="489569"/>
                  </a:lnTo>
                  <a:lnTo>
                    <a:pt x="5133223" y="489569"/>
                  </a:lnTo>
                  <a:lnTo>
                    <a:pt x="5133219" y="489567"/>
                  </a:lnTo>
                  <a:lnTo>
                    <a:pt x="5102460" y="482424"/>
                  </a:lnTo>
                  <a:lnTo>
                    <a:pt x="5087443" y="476540"/>
                  </a:lnTo>
                  <a:lnTo>
                    <a:pt x="5087422" y="476534"/>
                  </a:lnTo>
                  <a:lnTo>
                    <a:pt x="5070584" y="470217"/>
                  </a:lnTo>
                  <a:lnTo>
                    <a:pt x="5041527" y="463422"/>
                  </a:lnTo>
                  <a:lnTo>
                    <a:pt x="5041520" y="463420"/>
                  </a:lnTo>
                  <a:cubicBezTo>
                    <a:pt x="5022851" y="462278"/>
                    <a:pt x="5003800" y="448180"/>
                    <a:pt x="4987036" y="436941"/>
                  </a:cubicBezTo>
                  <a:lnTo>
                    <a:pt x="4957452" y="419659"/>
                  </a:lnTo>
                  <a:lnTo>
                    <a:pt x="4933804" y="412107"/>
                  </a:lnTo>
                  <a:lnTo>
                    <a:pt x="4912168" y="413509"/>
                  </a:lnTo>
                  <a:cubicBezTo>
                    <a:pt x="4904357" y="415271"/>
                    <a:pt x="4896713" y="415783"/>
                    <a:pt x="4889275" y="415214"/>
                  </a:cubicBezTo>
                  <a:lnTo>
                    <a:pt x="4889274" y="415214"/>
                  </a:lnTo>
                  <a:lnTo>
                    <a:pt x="4867613" y="410436"/>
                  </a:lnTo>
                  <a:lnTo>
                    <a:pt x="4863342" y="407685"/>
                  </a:lnTo>
                  <a:lnTo>
                    <a:pt x="4857316" y="405935"/>
                  </a:lnTo>
                  <a:cubicBezTo>
                    <a:pt x="4847213" y="400792"/>
                    <a:pt x="4837702" y="393791"/>
                    <a:pt x="4828915" y="385504"/>
                  </a:cubicBezTo>
                  <a:lnTo>
                    <a:pt x="4800482" y="370668"/>
                  </a:lnTo>
                  <a:lnTo>
                    <a:pt x="4767764" y="371977"/>
                  </a:lnTo>
                  <a:cubicBezTo>
                    <a:pt x="4738235" y="377883"/>
                    <a:pt x="4707564" y="378265"/>
                    <a:pt x="4677655" y="381884"/>
                  </a:cubicBezTo>
                  <a:cubicBezTo>
                    <a:pt x="4671176" y="382646"/>
                    <a:pt x="4662986" y="385314"/>
                    <a:pt x="4659174" y="389886"/>
                  </a:cubicBezTo>
                  <a:cubicBezTo>
                    <a:pt x="4612500" y="446656"/>
                    <a:pt x="4546776" y="447228"/>
                    <a:pt x="4482004" y="449896"/>
                  </a:cubicBezTo>
                  <a:cubicBezTo>
                    <a:pt x="4442761" y="451610"/>
                    <a:pt x="4403325" y="451610"/>
                    <a:pt x="4363890" y="450658"/>
                  </a:cubicBezTo>
                  <a:lnTo>
                    <a:pt x="4363889" y="450658"/>
                  </a:lnTo>
                  <a:cubicBezTo>
                    <a:pt x="4350553" y="450466"/>
                    <a:pt x="4336456" y="447418"/>
                    <a:pt x="4324644" y="441704"/>
                  </a:cubicBezTo>
                  <a:cubicBezTo>
                    <a:pt x="4300069" y="429701"/>
                    <a:pt x="4277400" y="414081"/>
                    <a:pt x="4253013" y="401888"/>
                  </a:cubicBezTo>
                  <a:close/>
                  <a:moveTo>
                    <a:pt x="4165382" y="392362"/>
                  </a:moveTo>
                  <a:lnTo>
                    <a:pt x="4165383" y="392362"/>
                  </a:lnTo>
                  <a:lnTo>
                    <a:pt x="4192387" y="396267"/>
                  </a:lnTo>
                  <a:lnTo>
                    <a:pt x="4192386" y="396267"/>
                  </a:lnTo>
                  <a:cubicBezTo>
                    <a:pt x="4182766" y="396363"/>
                    <a:pt x="4173479" y="395791"/>
                    <a:pt x="4165382" y="392362"/>
                  </a:cubicBezTo>
                  <a:close/>
                  <a:moveTo>
                    <a:pt x="3885337" y="379980"/>
                  </a:moveTo>
                  <a:lnTo>
                    <a:pt x="3885338" y="379980"/>
                  </a:lnTo>
                  <a:lnTo>
                    <a:pt x="3885341" y="379982"/>
                  </a:lnTo>
                  <a:lnTo>
                    <a:pt x="3962157" y="411865"/>
                  </a:lnTo>
                  <a:lnTo>
                    <a:pt x="3962159" y="411865"/>
                  </a:lnTo>
                  <a:lnTo>
                    <a:pt x="4043837" y="396173"/>
                  </a:lnTo>
                  <a:lnTo>
                    <a:pt x="4043838" y="396172"/>
                  </a:lnTo>
                  <a:cubicBezTo>
                    <a:pt x="4063841" y="387409"/>
                    <a:pt x="4083701" y="382027"/>
                    <a:pt x="4103824" y="381051"/>
                  </a:cubicBezTo>
                  <a:lnTo>
                    <a:pt x="4103825" y="381051"/>
                  </a:lnTo>
                  <a:lnTo>
                    <a:pt x="4134255" y="383018"/>
                  </a:lnTo>
                  <a:lnTo>
                    <a:pt x="4165381" y="392362"/>
                  </a:lnTo>
                  <a:lnTo>
                    <a:pt x="4103825" y="381051"/>
                  </a:lnTo>
                  <a:lnTo>
                    <a:pt x="4043839" y="396172"/>
                  </a:lnTo>
                  <a:lnTo>
                    <a:pt x="4043837" y="396173"/>
                  </a:lnTo>
                  <a:lnTo>
                    <a:pt x="4002409" y="409475"/>
                  </a:lnTo>
                  <a:lnTo>
                    <a:pt x="3962159" y="411865"/>
                  </a:lnTo>
                  <a:lnTo>
                    <a:pt x="3962158" y="411865"/>
                  </a:lnTo>
                  <a:lnTo>
                    <a:pt x="3962157" y="411865"/>
                  </a:lnTo>
                  <a:lnTo>
                    <a:pt x="3923124" y="402361"/>
                  </a:lnTo>
                  <a:lnTo>
                    <a:pt x="3885341" y="379982"/>
                  </a:lnTo>
                  <a:close/>
                  <a:moveTo>
                    <a:pt x="3669899" y="394577"/>
                  </a:moveTo>
                  <a:lnTo>
                    <a:pt x="3680163" y="397173"/>
                  </a:lnTo>
                  <a:lnTo>
                    <a:pt x="3734836" y="393125"/>
                  </a:lnTo>
                  <a:lnTo>
                    <a:pt x="3734837" y="393125"/>
                  </a:lnTo>
                  <a:cubicBezTo>
                    <a:pt x="3741315" y="392173"/>
                    <a:pt x="3749125" y="390839"/>
                    <a:pt x="3754652" y="393507"/>
                  </a:cubicBezTo>
                  <a:lnTo>
                    <a:pt x="3789775" y="399864"/>
                  </a:lnTo>
                  <a:lnTo>
                    <a:pt x="3822471" y="384932"/>
                  </a:lnTo>
                  <a:cubicBezTo>
                    <a:pt x="3831901" y="377884"/>
                    <a:pt x="3842045" y="372264"/>
                    <a:pt x="3852618" y="370597"/>
                  </a:cubicBezTo>
                  <a:lnTo>
                    <a:pt x="3852619" y="370597"/>
                  </a:lnTo>
                  <a:lnTo>
                    <a:pt x="3868763" y="371377"/>
                  </a:lnTo>
                  <a:lnTo>
                    <a:pt x="3885336" y="379980"/>
                  </a:lnTo>
                  <a:lnTo>
                    <a:pt x="3852619" y="370597"/>
                  </a:lnTo>
                  <a:lnTo>
                    <a:pt x="3822472" y="384932"/>
                  </a:lnTo>
                  <a:cubicBezTo>
                    <a:pt x="3811613" y="393124"/>
                    <a:pt x="3800896" y="398269"/>
                    <a:pt x="3789776" y="399864"/>
                  </a:cubicBezTo>
                  <a:lnTo>
                    <a:pt x="3789775" y="399864"/>
                  </a:lnTo>
                  <a:cubicBezTo>
                    <a:pt x="3778654" y="401460"/>
                    <a:pt x="3767129" y="399507"/>
                    <a:pt x="3754651" y="393507"/>
                  </a:cubicBezTo>
                  <a:lnTo>
                    <a:pt x="3734837" y="393125"/>
                  </a:lnTo>
                  <a:lnTo>
                    <a:pt x="3680163" y="397173"/>
                  </a:lnTo>
                  <a:lnTo>
                    <a:pt x="3680162" y="397173"/>
                  </a:lnTo>
                  <a:close/>
                  <a:moveTo>
                    <a:pt x="2836171" y="465063"/>
                  </a:moveTo>
                  <a:lnTo>
                    <a:pt x="2848792" y="456372"/>
                  </a:lnTo>
                  <a:cubicBezTo>
                    <a:pt x="2865009" y="451372"/>
                    <a:pt x="2881306" y="445515"/>
                    <a:pt x="2897784" y="440769"/>
                  </a:cubicBezTo>
                  <a:lnTo>
                    <a:pt x="2903549" y="439740"/>
                  </a:lnTo>
                  <a:lnTo>
                    <a:pt x="2914327" y="436466"/>
                  </a:lnTo>
                  <a:lnTo>
                    <a:pt x="2947858" y="431835"/>
                  </a:lnTo>
                  <a:lnTo>
                    <a:pt x="2947861" y="431834"/>
                  </a:lnTo>
                  <a:lnTo>
                    <a:pt x="2947862" y="431834"/>
                  </a:lnTo>
                  <a:cubicBezTo>
                    <a:pt x="2959156" y="431465"/>
                    <a:pt x="2970575" y="432465"/>
                    <a:pt x="2982148" y="435418"/>
                  </a:cubicBezTo>
                  <a:lnTo>
                    <a:pt x="3077401" y="447111"/>
                  </a:lnTo>
                  <a:lnTo>
                    <a:pt x="3172653" y="434656"/>
                  </a:lnTo>
                  <a:cubicBezTo>
                    <a:pt x="3276479" y="408747"/>
                    <a:pt x="3380304" y="381315"/>
                    <a:pt x="3489466" y="387029"/>
                  </a:cubicBezTo>
                  <a:cubicBezTo>
                    <a:pt x="3507562" y="387981"/>
                    <a:pt x="3529089" y="376360"/>
                    <a:pt x="3544712" y="364930"/>
                  </a:cubicBezTo>
                  <a:cubicBezTo>
                    <a:pt x="3559667" y="354072"/>
                    <a:pt x="3566811" y="348213"/>
                    <a:pt x="3574407" y="347308"/>
                  </a:cubicBezTo>
                  <a:lnTo>
                    <a:pt x="3574408" y="347308"/>
                  </a:lnTo>
                  <a:cubicBezTo>
                    <a:pt x="3582004" y="346403"/>
                    <a:pt x="3590053" y="350452"/>
                    <a:pt x="3606817" y="359406"/>
                  </a:cubicBezTo>
                  <a:cubicBezTo>
                    <a:pt x="3614819" y="363788"/>
                    <a:pt x="3624725" y="366454"/>
                    <a:pt x="3630632" y="372932"/>
                  </a:cubicBezTo>
                  <a:lnTo>
                    <a:pt x="3651953" y="388826"/>
                  </a:lnTo>
                  <a:lnTo>
                    <a:pt x="3630631" y="372932"/>
                  </a:lnTo>
                  <a:cubicBezTo>
                    <a:pt x="3624724" y="366454"/>
                    <a:pt x="3614818" y="363788"/>
                    <a:pt x="3606816" y="359406"/>
                  </a:cubicBezTo>
                  <a:cubicBezTo>
                    <a:pt x="3598434" y="354929"/>
                    <a:pt x="3592231" y="351678"/>
                    <a:pt x="3587173" y="349660"/>
                  </a:cubicBezTo>
                  <a:lnTo>
                    <a:pt x="3574407" y="347308"/>
                  </a:lnTo>
                  <a:lnTo>
                    <a:pt x="3562320" y="352387"/>
                  </a:lnTo>
                  <a:cubicBezTo>
                    <a:pt x="3557715" y="355322"/>
                    <a:pt x="3552190" y="359501"/>
                    <a:pt x="3544713" y="364930"/>
                  </a:cubicBezTo>
                  <a:cubicBezTo>
                    <a:pt x="3529090" y="376360"/>
                    <a:pt x="3507563" y="387981"/>
                    <a:pt x="3489467" y="387029"/>
                  </a:cubicBezTo>
                  <a:cubicBezTo>
                    <a:pt x="3380305" y="381315"/>
                    <a:pt x="3276480" y="408747"/>
                    <a:pt x="3172654" y="434656"/>
                  </a:cubicBezTo>
                  <a:cubicBezTo>
                    <a:pt x="3140649" y="442658"/>
                    <a:pt x="3109025" y="446896"/>
                    <a:pt x="3077401" y="447111"/>
                  </a:cubicBezTo>
                  <a:lnTo>
                    <a:pt x="3077400" y="447111"/>
                  </a:lnTo>
                  <a:cubicBezTo>
                    <a:pt x="3045776" y="447325"/>
                    <a:pt x="3014152" y="443515"/>
                    <a:pt x="2982147" y="435418"/>
                  </a:cubicBezTo>
                  <a:lnTo>
                    <a:pt x="2947862" y="431834"/>
                  </a:lnTo>
                  <a:lnTo>
                    <a:pt x="2947858" y="431835"/>
                  </a:lnTo>
                  <a:lnTo>
                    <a:pt x="2903549" y="439740"/>
                  </a:lnTo>
                  <a:lnTo>
                    <a:pt x="2848793" y="456372"/>
                  </a:lnTo>
                  <a:cubicBezTo>
                    <a:pt x="2844316" y="457705"/>
                    <a:pt x="2839982" y="460991"/>
                    <a:pt x="2836172" y="465063"/>
                  </a:cubicBezTo>
                  <a:close/>
                  <a:moveTo>
                    <a:pt x="1268757" y="18376"/>
                  </a:moveTo>
                  <a:cubicBezTo>
                    <a:pt x="1275401" y="18828"/>
                    <a:pt x="1281688" y="20400"/>
                    <a:pt x="1286069" y="23543"/>
                  </a:cubicBezTo>
                  <a:cubicBezTo>
                    <a:pt x="1306929" y="38116"/>
                    <a:pt x="1328552" y="44356"/>
                    <a:pt x="1350627" y="45880"/>
                  </a:cubicBezTo>
                  <a:lnTo>
                    <a:pt x="1413839" y="40286"/>
                  </a:lnTo>
                  <a:lnTo>
                    <a:pt x="1350626" y="45881"/>
                  </a:lnTo>
                  <a:cubicBezTo>
                    <a:pt x="1328551" y="44356"/>
                    <a:pt x="1306929" y="38117"/>
                    <a:pt x="1286068" y="23543"/>
                  </a:cubicBezTo>
                  <a:close/>
                  <a:moveTo>
                    <a:pt x="313532" y="14019"/>
                  </a:moveTo>
                  <a:lnTo>
                    <a:pt x="313533" y="14018"/>
                  </a:lnTo>
                  <a:cubicBezTo>
                    <a:pt x="316389" y="9826"/>
                    <a:pt x="330298" y="12112"/>
                    <a:pt x="338870" y="13446"/>
                  </a:cubicBezTo>
                  <a:lnTo>
                    <a:pt x="338902" y="13453"/>
                  </a:lnTo>
                  <a:lnTo>
                    <a:pt x="395639" y="23353"/>
                  </a:lnTo>
                  <a:lnTo>
                    <a:pt x="367327" y="19543"/>
                  </a:lnTo>
                  <a:lnTo>
                    <a:pt x="338902" y="13453"/>
                  </a:lnTo>
                  <a:lnTo>
                    <a:pt x="338869" y="13447"/>
                  </a:lnTo>
                  <a:cubicBezTo>
                    <a:pt x="334583" y="12780"/>
                    <a:pt x="328963" y="11875"/>
                    <a:pt x="324057" y="11661"/>
                  </a:cubicBezTo>
                  <a:close/>
                  <a:moveTo>
                    <a:pt x="281567" y="36346"/>
                  </a:moveTo>
                  <a:lnTo>
                    <a:pt x="295414" y="31451"/>
                  </a:lnTo>
                  <a:lnTo>
                    <a:pt x="295414" y="31452"/>
                  </a:lnTo>
                  <a:close/>
                  <a:moveTo>
                    <a:pt x="24485" y="23026"/>
                  </a:moveTo>
                  <a:lnTo>
                    <a:pt x="74128" y="20763"/>
                  </a:lnTo>
                  <a:cubicBezTo>
                    <a:pt x="91491" y="21686"/>
                    <a:pt x="108702" y="23996"/>
                    <a:pt x="125860" y="26687"/>
                  </a:cubicBezTo>
                  <a:lnTo>
                    <a:pt x="153386" y="31082"/>
                  </a:lnTo>
                  <a:lnTo>
                    <a:pt x="228943" y="39355"/>
                  </a:lnTo>
                  <a:lnTo>
                    <a:pt x="177270" y="34896"/>
                  </a:lnTo>
                  <a:lnTo>
                    <a:pt x="153386" y="31082"/>
                  </a:lnTo>
                  <a:lnTo>
                    <a:pt x="151568" y="30883"/>
                  </a:lnTo>
                  <a:cubicBezTo>
                    <a:pt x="125875" y="26653"/>
                    <a:pt x="100173" y="22148"/>
                    <a:pt x="74128" y="20764"/>
                  </a:cubicBezTo>
                  <a:close/>
                  <a:moveTo>
                    <a:pt x="0" y="29969"/>
                  </a:moveTo>
                  <a:lnTo>
                    <a:pt x="0" y="494077"/>
                  </a:lnTo>
                  <a:lnTo>
                    <a:pt x="2816" y="492950"/>
                  </a:lnTo>
                  <a:cubicBezTo>
                    <a:pt x="21485" y="484568"/>
                    <a:pt x="43011" y="481900"/>
                    <a:pt x="63586" y="478851"/>
                  </a:cubicBezTo>
                  <a:cubicBezTo>
                    <a:pt x="101307" y="473327"/>
                    <a:pt x="139218" y="469897"/>
                    <a:pt x="176938" y="464945"/>
                  </a:cubicBezTo>
                  <a:cubicBezTo>
                    <a:pt x="184940" y="463801"/>
                    <a:pt x="194084" y="461707"/>
                    <a:pt x="200181" y="456943"/>
                  </a:cubicBezTo>
                  <a:cubicBezTo>
                    <a:pt x="241900" y="424938"/>
                    <a:pt x="292578" y="415985"/>
                    <a:pt x="340773" y="419031"/>
                  </a:cubicBezTo>
                  <a:cubicBezTo>
                    <a:pt x="378685" y="421320"/>
                    <a:pt x="415834" y="423034"/>
                    <a:pt x="453363" y="419796"/>
                  </a:cubicBezTo>
                  <a:cubicBezTo>
                    <a:pt x="456221" y="419604"/>
                    <a:pt x="460031" y="419986"/>
                    <a:pt x="462125" y="421510"/>
                  </a:cubicBezTo>
                  <a:cubicBezTo>
                    <a:pt x="475080" y="431606"/>
                    <a:pt x="488606" y="432368"/>
                    <a:pt x="505181" y="434082"/>
                  </a:cubicBezTo>
                  <a:cubicBezTo>
                    <a:pt x="528614" y="436560"/>
                    <a:pt x="550140" y="434844"/>
                    <a:pt x="571859" y="430654"/>
                  </a:cubicBezTo>
                  <a:cubicBezTo>
                    <a:pt x="587671" y="427606"/>
                    <a:pt x="603672" y="421320"/>
                    <a:pt x="617771" y="413317"/>
                  </a:cubicBezTo>
                  <a:cubicBezTo>
                    <a:pt x="637391" y="402077"/>
                    <a:pt x="656254" y="397697"/>
                    <a:pt x="674922" y="412555"/>
                  </a:cubicBezTo>
                  <a:cubicBezTo>
                    <a:pt x="695115" y="428368"/>
                    <a:pt x="717976" y="422844"/>
                    <a:pt x="740267" y="423414"/>
                  </a:cubicBezTo>
                  <a:cubicBezTo>
                    <a:pt x="749981" y="423606"/>
                    <a:pt x="760269" y="423224"/>
                    <a:pt x="769604" y="425700"/>
                  </a:cubicBezTo>
                  <a:cubicBezTo>
                    <a:pt x="796654" y="432750"/>
                    <a:pt x="822755" y="443418"/>
                    <a:pt x="850188" y="448180"/>
                  </a:cubicBezTo>
                  <a:cubicBezTo>
                    <a:pt x="865429" y="450847"/>
                    <a:pt x="882383" y="446084"/>
                    <a:pt x="898197" y="442656"/>
                  </a:cubicBezTo>
                  <a:cubicBezTo>
                    <a:pt x="914199" y="439036"/>
                    <a:pt x="930010" y="433512"/>
                    <a:pt x="945443" y="427796"/>
                  </a:cubicBezTo>
                  <a:cubicBezTo>
                    <a:pt x="955919" y="423986"/>
                    <a:pt x="967349" y="420366"/>
                    <a:pt x="975732" y="413507"/>
                  </a:cubicBezTo>
                  <a:cubicBezTo>
                    <a:pt x="994784" y="397887"/>
                    <a:pt x="1014405" y="395219"/>
                    <a:pt x="1036886" y="403411"/>
                  </a:cubicBezTo>
                  <a:cubicBezTo>
                    <a:pt x="1040314" y="404745"/>
                    <a:pt x="1044314" y="404745"/>
                    <a:pt x="1048124" y="404935"/>
                  </a:cubicBezTo>
                  <a:cubicBezTo>
                    <a:pt x="1109090" y="408935"/>
                    <a:pt x="1170050" y="411413"/>
                    <a:pt x="1230632" y="417509"/>
                  </a:cubicBezTo>
                  <a:cubicBezTo>
                    <a:pt x="1255205" y="419986"/>
                    <a:pt x="1278828" y="430844"/>
                    <a:pt x="1303023" y="437702"/>
                  </a:cubicBezTo>
                  <a:cubicBezTo>
                    <a:pt x="1307977" y="439036"/>
                    <a:pt x="1313503" y="441132"/>
                    <a:pt x="1318455" y="440178"/>
                  </a:cubicBezTo>
                  <a:cubicBezTo>
                    <a:pt x="1372367" y="430654"/>
                    <a:pt x="1422853" y="444560"/>
                    <a:pt x="1472574" y="462849"/>
                  </a:cubicBezTo>
                  <a:cubicBezTo>
                    <a:pt x="1477716" y="464755"/>
                    <a:pt x="1484003" y="464183"/>
                    <a:pt x="1489719" y="463801"/>
                  </a:cubicBezTo>
                  <a:cubicBezTo>
                    <a:pt x="1505723" y="462469"/>
                    <a:pt x="1523058" y="455801"/>
                    <a:pt x="1537536" y="459801"/>
                  </a:cubicBezTo>
                  <a:cubicBezTo>
                    <a:pt x="1576018" y="470851"/>
                    <a:pt x="1614119" y="484186"/>
                    <a:pt x="1650316" y="500950"/>
                  </a:cubicBezTo>
                  <a:cubicBezTo>
                    <a:pt x="1687085" y="517905"/>
                    <a:pt x="1721184" y="532193"/>
                    <a:pt x="1763286" y="515049"/>
                  </a:cubicBezTo>
                  <a:cubicBezTo>
                    <a:pt x="1781193" y="507808"/>
                    <a:pt x="1804815" y="512953"/>
                    <a:pt x="1825392" y="514857"/>
                  </a:cubicBezTo>
                  <a:cubicBezTo>
                    <a:pt x="1840440" y="516381"/>
                    <a:pt x="1854919" y="524955"/>
                    <a:pt x="1869779" y="524955"/>
                  </a:cubicBezTo>
                  <a:cubicBezTo>
                    <a:pt x="1909407" y="524955"/>
                    <a:pt x="1944648" y="535051"/>
                    <a:pt x="1978939" y="555626"/>
                  </a:cubicBezTo>
                  <a:cubicBezTo>
                    <a:pt x="1992278" y="563626"/>
                    <a:pt x="2013042" y="558292"/>
                    <a:pt x="2030377" y="560388"/>
                  </a:cubicBezTo>
                  <a:cubicBezTo>
                    <a:pt x="2048667" y="562864"/>
                    <a:pt x="2067524" y="565150"/>
                    <a:pt x="2085053" y="570677"/>
                  </a:cubicBezTo>
                  <a:cubicBezTo>
                    <a:pt x="2130392" y="585155"/>
                    <a:pt x="2175162" y="601538"/>
                    <a:pt x="2220311" y="616778"/>
                  </a:cubicBezTo>
                  <a:cubicBezTo>
                    <a:pt x="2257458" y="629353"/>
                    <a:pt x="2294038" y="619446"/>
                    <a:pt x="2330805" y="614112"/>
                  </a:cubicBezTo>
                  <a:cubicBezTo>
                    <a:pt x="2353858" y="610682"/>
                    <a:pt x="2375382" y="602490"/>
                    <a:pt x="2401291" y="614682"/>
                  </a:cubicBezTo>
                  <a:cubicBezTo>
                    <a:pt x="2426058" y="626304"/>
                    <a:pt x="2457491" y="623636"/>
                    <a:pt x="2485306" y="629923"/>
                  </a:cubicBezTo>
                  <a:cubicBezTo>
                    <a:pt x="2508741" y="635257"/>
                    <a:pt x="2531408" y="643831"/>
                    <a:pt x="2554078" y="652213"/>
                  </a:cubicBezTo>
                  <a:cubicBezTo>
                    <a:pt x="2584941" y="663644"/>
                    <a:pt x="2615420" y="675644"/>
                    <a:pt x="2649142" y="669930"/>
                  </a:cubicBezTo>
                  <a:cubicBezTo>
                    <a:pt x="2687435" y="663452"/>
                    <a:pt x="2713722" y="687836"/>
                    <a:pt x="2743825" y="704031"/>
                  </a:cubicBezTo>
                  <a:cubicBezTo>
                    <a:pt x="2764589" y="715079"/>
                    <a:pt x="2787258" y="723272"/>
                    <a:pt x="2809929" y="730130"/>
                  </a:cubicBezTo>
                  <a:cubicBezTo>
                    <a:pt x="2840218" y="739084"/>
                    <a:pt x="2871461" y="744418"/>
                    <a:pt x="2901942" y="753181"/>
                  </a:cubicBezTo>
                  <a:cubicBezTo>
                    <a:pt x="2948046" y="766325"/>
                    <a:pt x="2994721" y="776613"/>
                    <a:pt x="3042727" y="769373"/>
                  </a:cubicBezTo>
                  <a:cubicBezTo>
                    <a:pt x="3064826" y="766135"/>
                    <a:pt x="3085402" y="766325"/>
                    <a:pt x="3107499" y="771089"/>
                  </a:cubicBezTo>
                  <a:cubicBezTo>
                    <a:pt x="3143694" y="778899"/>
                    <a:pt x="3180843" y="779852"/>
                    <a:pt x="3209992" y="808998"/>
                  </a:cubicBezTo>
                  <a:cubicBezTo>
                    <a:pt x="3220279" y="819287"/>
                    <a:pt x="3238757" y="821953"/>
                    <a:pt x="3253808" y="827287"/>
                  </a:cubicBezTo>
                  <a:cubicBezTo>
                    <a:pt x="3271144" y="833575"/>
                    <a:pt x="3283907" y="830335"/>
                    <a:pt x="3293243" y="812047"/>
                  </a:cubicBezTo>
                  <a:cubicBezTo>
                    <a:pt x="3297433" y="803856"/>
                    <a:pt x="3309436" y="795854"/>
                    <a:pt x="3318770" y="794520"/>
                  </a:cubicBezTo>
                  <a:cubicBezTo>
                    <a:pt x="3346775" y="790520"/>
                    <a:pt x="3372494" y="796426"/>
                    <a:pt x="3399545" y="809381"/>
                  </a:cubicBezTo>
                  <a:cubicBezTo>
                    <a:pt x="3424882" y="821573"/>
                    <a:pt x="3456507" y="820239"/>
                    <a:pt x="3485274" y="825001"/>
                  </a:cubicBezTo>
                  <a:cubicBezTo>
                    <a:pt x="3505656" y="828431"/>
                    <a:pt x="3526041" y="835479"/>
                    <a:pt x="3546616" y="835479"/>
                  </a:cubicBezTo>
                  <a:cubicBezTo>
                    <a:pt x="3572145" y="835479"/>
                    <a:pt x="3597481" y="829383"/>
                    <a:pt x="3623200" y="827097"/>
                  </a:cubicBezTo>
                  <a:cubicBezTo>
                    <a:pt x="3643203" y="825193"/>
                    <a:pt x="3663588" y="825955"/>
                    <a:pt x="3683590" y="823669"/>
                  </a:cubicBezTo>
                  <a:cubicBezTo>
                    <a:pt x="3699975" y="821953"/>
                    <a:pt x="3716167" y="817573"/>
                    <a:pt x="3732360" y="813953"/>
                  </a:cubicBezTo>
                  <a:cubicBezTo>
                    <a:pt x="3738266" y="812619"/>
                    <a:pt x="3744172" y="807474"/>
                    <a:pt x="3749505" y="808236"/>
                  </a:cubicBezTo>
                  <a:cubicBezTo>
                    <a:pt x="3802466" y="816429"/>
                    <a:pt x="3840568" y="779852"/>
                    <a:pt x="3885337" y="763659"/>
                  </a:cubicBezTo>
                  <a:cubicBezTo>
                    <a:pt x="3932393" y="746512"/>
                    <a:pt x="3977924" y="720224"/>
                    <a:pt x="4030502" y="728034"/>
                  </a:cubicBezTo>
                  <a:cubicBezTo>
                    <a:pt x="4062317" y="732796"/>
                    <a:pt x="4092988" y="743846"/>
                    <a:pt x="4124613" y="750515"/>
                  </a:cubicBezTo>
                  <a:cubicBezTo>
                    <a:pt x="4135853" y="752801"/>
                    <a:pt x="4148426" y="752419"/>
                    <a:pt x="4159666" y="750133"/>
                  </a:cubicBezTo>
                  <a:cubicBezTo>
                    <a:pt x="4213960" y="739654"/>
                    <a:pt x="4267492" y="738130"/>
                    <a:pt x="4320836" y="755277"/>
                  </a:cubicBezTo>
                  <a:cubicBezTo>
                    <a:pt x="4329978" y="758135"/>
                    <a:pt x="4339694" y="760801"/>
                    <a:pt x="4349221" y="760801"/>
                  </a:cubicBezTo>
                  <a:cubicBezTo>
                    <a:pt x="4401418" y="760801"/>
                    <a:pt x="4452664" y="756801"/>
                    <a:pt x="4502578" y="738130"/>
                  </a:cubicBezTo>
                  <a:cubicBezTo>
                    <a:pt x="4519342" y="731844"/>
                    <a:pt x="4539727" y="735844"/>
                    <a:pt x="4558206" y="734320"/>
                  </a:cubicBezTo>
                  <a:cubicBezTo>
                    <a:pt x="4575350" y="732988"/>
                    <a:pt x="4592877" y="732416"/>
                    <a:pt x="4609451" y="728034"/>
                  </a:cubicBezTo>
                  <a:cubicBezTo>
                    <a:pt x="4633646" y="721558"/>
                    <a:pt x="4656125" y="720796"/>
                    <a:pt x="4681082" y="726510"/>
                  </a:cubicBezTo>
                  <a:cubicBezTo>
                    <a:pt x="4704894" y="731844"/>
                    <a:pt x="4730613" y="729178"/>
                    <a:pt x="4755380" y="729368"/>
                  </a:cubicBezTo>
                  <a:cubicBezTo>
                    <a:pt x="4783003" y="729558"/>
                    <a:pt x="4810626" y="729748"/>
                    <a:pt x="4838249" y="728796"/>
                  </a:cubicBezTo>
                  <a:cubicBezTo>
                    <a:pt x="4849299" y="728416"/>
                    <a:pt x="4861872" y="720796"/>
                    <a:pt x="4871018" y="723844"/>
                  </a:cubicBezTo>
                  <a:cubicBezTo>
                    <a:pt x="4900545" y="734130"/>
                    <a:pt x="4930074" y="721748"/>
                    <a:pt x="4959601" y="727272"/>
                  </a:cubicBezTo>
                  <a:cubicBezTo>
                    <a:pt x="4974081" y="730130"/>
                    <a:pt x="4990464" y="722320"/>
                    <a:pt x="5006085" y="721558"/>
                  </a:cubicBezTo>
                  <a:cubicBezTo>
                    <a:pt x="5031613" y="720224"/>
                    <a:pt x="5057140" y="720796"/>
                    <a:pt x="5082669" y="720414"/>
                  </a:cubicBezTo>
                  <a:cubicBezTo>
                    <a:pt x="5091051" y="720224"/>
                    <a:pt x="5099244" y="719462"/>
                    <a:pt x="5107626" y="719079"/>
                  </a:cubicBezTo>
                  <a:cubicBezTo>
                    <a:pt x="5115056" y="718699"/>
                    <a:pt x="5122866" y="716985"/>
                    <a:pt x="5129915" y="718317"/>
                  </a:cubicBezTo>
                  <a:cubicBezTo>
                    <a:pt x="5155444" y="723082"/>
                    <a:pt x="5180590" y="730892"/>
                    <a:pt x="5206307" y="733940"/>
                  </a:cubicBezTo>
                  <a:cubicBezTo>
                    <a:pt x="5228596" y="736606"/>
                    <a:pt x="5251649" y="732988"/>
                    <a:pt x="5274128" y="734892"/>
                  </a:cubicBezTo>
                  <a:cubicBezTo>
                    <a:pt x="5313753" y="738130"/>
                    <a:pt x="5353378" y="743846"/>
                    <a:pt x="5393004" y="747466"/>
                  </a:cubicBezTo>
                  <a:cubicBezTo>
                    <a:pt x="5401578" y="748228"/>
                    <a:pt x="5410530" y="743464"/>
                    <a:pt x="5419294" y="743084"/>
                  </a:cubicBezTo>
                  <a:cubicBezTo>
                    <a:pt x="5446727" y="742132"/>
                    <a:pt x="5474160" y="741940"/>
                    <a:pt x="5501593" y="741370"/>
                  </a:cubicBezTo>
                  <a:cubicBezTo>
                    <a:pt x="5517214" y="741178"/>
                    <a:pt x="5533026" y="741750"/>
                    <a:pt x="5548459" y="740036"/>
                  </a:cubicBezTo>
                  <a:cubicBezTo>
                    <a:pt x="5568841" y="737750"/>
                    <a:pt x="5587320" y="734320"/>
                    <a:pt x="5606371" y="749180"/>
                  </a:cubicBezTo>
                  <a:cubicBezTo>
                    <a:pt x="5635710" y="772231"/>
                    <a:pt x="5673049" y="763277"/>
                    <a:pt x="5706958" y="768611"/>
                  </a:cubicBezTo>
                  <a:cubicBezTo>
                    <a:pt x="5715722" y="769945"/>
                    <a:pt x="5724677" y="770135"/>
                    <a:pt x="5733439" y="771659"/>
                  </a:cubicBezTo>
                  <a:cubicBezTo>
                    <a:pt x="5749633" y="774517"/>
                    <a:pt x="5765634" y="777755"/>
                    <a:pt x="5781829" y="780996"/>
                  </a:cubicBezTo>
                  <a:cubicBezTo>
                    <a:pt x="5784685" y="781566"/>
                    <a:pt x="5787923" y="781758"/>
                    <a:pt x="5790591" y="782710"/>
                  </a:cubicBezTo>
                  <a:cubicBezTo>
                    <a:pt x="5815168" y="790710"/>
                    <a:pt x="5839360" y="799854"/>
                    <a:pt x="5864317" y="806332"/>
                  </a:cubicBezTo>
                  <a:cubicBezTo>
                    <a:pt x="5876510" y="809571"/>
                    <a:pt x="5890036" y="809953"/>
                    <a:pt x="5902609" y="808236"/>
                  </a:cubicBezTo>
                  <a:cubicBezTo>
                    <a:pt x="5939376" y="803284"/>
                    <a:pt x="5975763" y="801188"/>
                    <a:pt x="6012722" y="808428"/>
                  </a:cubicBezTo>
                  <a:cubicBezTo>
                    <a:pt x="6027391" y="811285"/>
                    <a:pt x="6043775" y="806522"/>
                    <a:pt x="6059396" y="804808"/>
                  </a:cubicBezTo>
                  <a:cubicBezTo>
                    <a:pt x="6096735" y="800236"/>
                    <a:pt x="6134074" y="795282"/>
                    <a:pt x="6171604" y="790902"/>
                  </a:cubicBezTo>
                  <a:cubicBezTo>
                    <a:pt x="6195036" y="788234"/>
                    <a:pt x="6218659" y="786710"/>
                    <a:pt x="6242092" y="784044"/>
                  </a:cubicBezTo>
                  <a:cubicBezTo>
                    <a:pt x="6269143" y="780804"/>
                    <a:pt x="6296004" y="775851"/>
                    <a:pt x="6323057" y="773183"/>
                  </a:cubicBezTo>
                  <a:cubicBezTo>
                    <a:pt x="6353918" y="770135"/>
                    <a:pt x="6384971" y="769565"/>
                    <a:pt x="6415832" y="766325"/>
                  </a:cubicBezTo>
                  <a:cubicBezTo>
                    <a:pt x="6472224" y="760039"/>
                    <a:pt x="6528423" y="752609"/>
                    <a:pt x="6584811" y="745560"/>
                  </a:cubicBezTo>
                  <a:cubicBezTo>
                    <a:pt x="6639487" y="738702"/>
                    <a:pt x="6694163" y="732606"/>
                    <a:pt x="6748457" y="724034"/>
                  </a:cubicBezTo>
                  <a:cubicBezTo>
                    <a:pt x="6771318" y="720414"/>
                    <a:pt x="6793034" y="710507"/>
                    <a:pt x="6815515" y="704983"/>
                  </a:cubicBezTo>
                  <a:lnTo>
                    <a:pt x="6858000" y="695283"/>
                  </a:lnTo>
                  <a:lnTo>
                    <a:pt x="6858000" y="456"/>
                  </a:lnTo>
                  <a:lnTo>
                    <a:pt x="1687322" y="456"/>
                  </a:lnTo>
                  <a:lnTo>
                    <a:pt x="1697753" y="10970"/>
                  </a:lnTo>
                  <a:cubicBezTo>
                    <a:pt x="1707279" y="20877"/>
                    <a:pt x="1720423" y="27925"/>
                    <a:pt x="1733188" y="33639"/>
                  </a:cubicBezTo>
                  <a:cubicBezTo>
                    <a:pt x="1766335" y="48310"/>
                    <a:pt x="1800246" y="61454"/>
                    <a:pt x="1833775" y="75360"/>
                  </a:cubicBezTo>
                  <a:cubicBezTo>
                    <a:pt x="1837013" y="76694"/>
                    <a:pt x="1839679" y="80123"/>
                    <a:pt x="1842158" y="82981"/>
                  </a:cubicBezTo>
                  <a:cubicBezTo>
                    <a:pt x="1866922" y="113082"/>
                    <a:pt x="1891497" y="143371"/>
                    <a:pt x="1916454" y="173472"/>
                  </a:cubicBezTo>
                  <a:cubicBezTo>
                    <a:pt x="1921216" y="179186"/>
                    <a:pt x="1928076" y="183378"/>
                    <a:pt x="1933219" y="188902"/>
                  </a:cubicBezTo>
                  <a:cubicBezTo>
                    <a:pt x="1940459" y="196522"/>
                    <a:pt x="1949603" y="203763"/>
                    <a:pt x="1953413" y="212907"/>
                  </a:cubicBezTo>
                  <a:cubicBezTo>
                    <a:pt x="1965224" y="241672"/>
                    <a:pt x="1987894" y="254056"/>
                    <a:pt x="2016469" y="259390"/>
                  </a:cubicBezTo>
                  <a:cubicBezTo>
                    <a:pt x="2042570" y="264343"/>
                    <a:pt x="2068669" y="268535"/>
                    <a:pt x="2094578" y="274249"/>
                  </a:cubicBezTo>
                  <a:cubicBezTo>
                    <a:pt x="2126201" y="281107"/>
                    <a:pt x="2157636" y="288537"/>
                    <a:pt x="2188879" y="296920"/>
                  </a:cubicBezTo>
                  <a:cubicBezTo>
                    <a:pt x="2202404" y="300540"/>
                    <a:pt x="2216692" y="304730"/>
                    <a:pt x="2228314" y="312160"/>
                  </a:cubicBezTo>
                  <a:cubicBezTo>
                    <a:pt x="2260890" y="332735"/>
                    <a:pt x="2295753" y="346641"/>
                    <a:pt x="2334044" y="341117"/>
                  </a:cubicBezTo>
                  <a:cubicBezTo>
                    <a:pt x="2364715" y="336735"/>
                    <a:pt x="2390434" y="347975"/>
                    <a:pt x="2409485" y="365502"/>
                  </a:cubicBezTo>
                  <a:lnTo>
                    <a:pt x="2409487" y="365504"/>
                  </a:lnTo>
                  <a:lnTo>
                    <a:pt x="2463015" y="388434"/>
                  </a:lnTo>
                  <a:lnTo>
                    <a:pt x="2463017" y="388434"/>
                  </a:lnTo>
                  <a:lnTo>
                    <a:pt x="2518262" y="379792"/>
                  </a:lnTo>
                  <a:lnTo>
                    <a:pt x="2518263" y="379791"/>
                  </a:lnTo>
                  <a:cubicBezTo>
                    <a:pt x="2527789" y="377124"/>
                    <a:pt x="2536456" y="375980"/>
                    <a:pt x="2545005" y="376147"/>
                  </a:cubicBezTo>
                  <a:lnTo>
                    <a:pt x="2545006" y="376147"/>
                  </a:lnTo>
                  <a:cubicBezTo>
                    <a:pt x="2553555" y="376313"/>
                    <a:pt x="2561985" y="377790"/>
                    <a:pt x="2571034" y="380361"/>
                  </a:cubicBezTo>
                  <a:cubicBezTo>
                    <a:pt x="2612945" y="392363"/>
                    <a:pt x="2640950" y="424940"/>
                    <a:pt x="2668001" y="453514"/>
                  </a:cubicBezTo>
                  <a:cubicBezTo>
                    <a:pt x="2691054" y="477900"/>
                    <a:pt x="2716963" y="491615"/>
                    <a:pt x="2745348" y="501904"/>
                  </a:cubicBezTo>
                  <a:lnTo>
                    <a:pt x="2745351" y="501906"/>
                  </a:lnTo>
                  <a:lnTo>
                    <a:pt x="2778005" y="507825"/>
                  </a:lnTo>
                  <a:lnTo>
                    <a:pt x="2785439" y="507405"/>
                  </a:lnTo>
                  <a:lnTo>
                    <a:pt x="2811779" y="497326"/>
                  </a:lnTo>
                  <a:lnTo>
                    <a:pt x="2811786" y="497322"/>
                  </a:lnTo>
                  <a:lnTo>
                    <a:pt x="2811786" y="497323"/>
                  </a:lnTo>
                  <a:lnTo>
                    <a:pt x="2811779" y="497326"/>
                  </a:lnTo>
                  <a:lnTo>
                    <a:pt x="2793022" y="506976"/>
                  </a:lnTo>
                  <a:lnTo>
                    <a:pt x="2785439" y="507405"/>
                  </a:lnTo>
                  <a:lnTo>
                    <a:pt x="2782304" y="508605"/>
                  </a:lnTo>
                  <a:lnTo>
                    <a:pt x="2778005" y="507825"/>
                  </a:lnTo>
                  <a:lnTo>
                    <a:pt x="2770757" y="508235"/>
                  </a:lnTo>
                  <a:lnTo>
                    <a:pt x="2745351" y="501906"/>
                  </a:lnTo>
                  <a:lnTo>
                    <a:pt x="2745347" y="501904"/>
                  </a:lnTo>
                  <a:cubicBezTo>
                    <a:pt x="2716962" y="491615"/>
                    <a:pt x="2691053" y="477900"/>
                    <a:pt x="2668000" y="453514"/>
                  </a:cubicBezTo>
                  <a:cubicBezTo>
                    <a:pt x="2640949" y="424940"/>
                    <a:pt x="2612944" y="392363"/>
                    <a:pt x="2571033" y="380361"/>
                  </a:cubicBezTo>
                  <a:lnTo>
                    <a:pt x="2545006" y="376147"/>
                  </a:lnTo>
                  <a:lnTo>
                    <a:pt x="2518264" y="379791"/>
                  </a:lnTo>
                  <a:lnTo>
                    <a:pt x="2518262" y="379792"/>
                  </a:lnTo>
                  <a:lnTo>
                    <a:pt x="2490550" y="386372"/>
                  </a:lnTo>
                  <a:lnTo>
                    <a:pt x="2463017" y="388434"/>
                  </a:lnTo>
                  <a:lnTo>
                    <a:pt x="2463016" y="388434"/>
                  </a:lnTo>
                  <a:lnTo>
                    <a:pt x="2463015" y="388434"/>
                  </a:lnTo>
                  <a:lnTo>
                    <a:pt x="2435912" y="382603"/>
                  </a:lnTo>
                  <a:lnTo>
                    <a:pt x="2409487" y="365504"/>
                  </a:lnTo>
                  <a:lnTo>
                    <a:pt x="2409484" y="365502"/>
                  </a:lnTo>
                  <a:cubicBezTo>
                    <a:pt x="2390433" y="347975"/>
                    <a:pt x="2364714" y="336735"/>
                    <a:pt x="2334043" y="341117"/>
                  </a:cubicBezTo>
                  <a:cubicBezTo>
                    <a:pt x="2295752" y="346641"/>
                    <a:pt x="2260889" y="332735"/>
                    <a:pt x="2228313" y="312160"/>
                  </a:cubicBezTo>
                  <a:cubicBezTo>
                    <a:pt x="2216691" y="304730"/>
                    <a:pt x="2202403" y="300540"/>
                    <a:pt x="2188878" y="296920"/>
                  </a:cubicBezTo>
                  <a:cubicBezTo>
                    <a:pt x="2157635" y="288537"/>
                    <a:pt x="2126200" y="281107"/>
                    <a:pt x="2094577" y="274249"/>
                  </a:cubicBezTo>
                  <a:cubicBezTo>
                    <a:pt x="2068668" y="268535"/>
                    <a:pt x="2042569" y="264343"/>
                    <a:pt x="2016468" y="259390"/>
                  </a:cubicBezTo>
                  <a:cubicBezTo>
                    <a:pt x="1987893" y="254056"/>
                    <a:pt x="1965223" y="241672"/>
                    <a:pt x="1953412" y="212907"/>
                  </a:cubicBezTo>
                  <a:cubicBezTo>
                    <a:pt x="1949602" y="203763"/>
                    <a:pt x="1940458" y="196522"/>
                    <a:pt x="1933218" y="188902"/>
                  </a:cubicBezTo>
                  <a:cubicBezTo>
                    <a:pt x="1928075" y="183378"/>
                    <a:pt x="1921215" y="179186"/>
                    <a:pt x="1916453" y="173472"/>
                  </a:cubicBezTo>
                  <a:cubicBezTo>
                    <a:pt x="1891496" y="143371"/>
                    <a:pt x="1866921" y="113082"/>
                    <a:pt x="1842157" y="82981"/>
                  </a:cubicBezTo>
                  <a:cubicBezTo>
                    <a:pt x="1839678" y="80123"/>
                    <a:pt x="1837012" y="76694"/>
                    <a:pt x="1833774" y="75360"/>
                  </a:cubicBezTo>
                  <a:cubicBezTo>
                    <a:pt x="1800245" y="61454"/>
                    <a:pt x="1766334" y="48311"/>
                    <a:pt x="1733187" y="33639"/>
                  </a:cubicBezTo>
                  <a:cubicBezTo>
                    <a:pt x="1720422" y="27925"/>
                    <a:pt x="1707278" y="20877"/>
                    <a:pt x="1697752" y="10971"/>
                  </a:cubicBezTo>
                  <a:lnTo>
                    <a:pt x="1687320" y="456"/>
                  </a:lnTo>
                  <a:lnTo>
                    <a:pt x="916806" y="456"/>
                  </a:lnTo>
                  <a:lnTo>
                    <a:pt x="927155" y="9636"/>
                  </a:lnTo>
                  <a:cubicBezTo>
                    <a:pt x="994785" y="53644"/>
                    <a:pt x="1030980" y="52500"/>
                    <a:pt x="1097087" y="6016"/>
                  </a:cubicBezTo>
                  <a:cubicBezTo>
                    <a:pt x="1103945" y="1254"/>
                    <a:pt x="1118613" y="-2176"/>
                    <a:pt x="1123185" y="1634"/>
                  </a:cubicBezTo>
                  <a:cubicBezTo>
                    <a:pt x="1142617" y="17446"/>
                    <a:pt x="1162953" y="24495"/>
                    <a:pt x="1184028" y="26353"/>
                  </a:cubicBezTo>
                  <a:cubicBezTo>
                    <a:pt x="1162953" y="24495"/>
                    <a:pt x="1142616" y="17447"/>
                    <a:pt x="1123184" y="1635"/>
                  </a:cubicBezTo>
                  <a:cubicBezTo>
                    <a:pt x="1118612" y="-2175"/>
                    <a:pt x="1103944" y="1255"/>
                    <a:pt x="1097086" y="6017"/>
                  </a:cubicBezTo>
                  <a:cubicBezTo>
                    <a:pt x="1030979" y="52501"/>
                    <a:pt x="994784" y="53645"/>
                    <a:pt x="927154" y="9637"/>
                  </a:cubicBezTo>
                  <a:lnTo>
                    <a:pt x="916804" y="456"/>
                  </a:lnTo>
                  <a:lnTo>
                    <a:pt x="578772" y="456"/>
                  </a:lnTo>
                  <a:lnTo>
                    <a:pt x="556046" y="6589"/>
                  </a:lnTo>
                  <a:lnTo>
                    <a:pt x="517850" y="15506"/>
                  </a:lnTo>
                  <a:lnTo>
                    <a:pt x="556047" y="6588"/>
                  </a:lnTo>
                  <a:lnTo>
                    <a:pt x="578770" y="456"/>
                  </a:lnTo>
                  <a:lnTo>
                    <a:pt x="0" y="456"/>
                  </a:lnTo>
                  <a:lnTo>
                    <a:pt x="0" y="20445"/>
                  </a:lnTo>
                  <a:lnTo>
                    <a:pt x="0" y="29969"/>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3" name="TextBox 12">
            <a:extLst>
              <a:ext uri="{FF2B5EF4-FFF2-40B4-BE49-F238E27FC236}">
                <a16:creationId xmlns:a16="http://schemas.microsoft.com/office/drawing/2014/main" id="{FAFAE2A1-ABCE-4053-B8A3-7E5DB87528A8}"/>
              </a:ext>
            </a:extLst>
          </p:cNvPr>
          <p:cNvSpPr txBox="1"/>
          <p:nvPr/>
        </p:nvSpPr>
        <p:spPr>
          <a:xfrm>
            <a:off x="6205491" y="289817"/>
            <a:ext cx="4731799" cy="369332"/>
          </a:xfrm>
          <a:prstGeom prst="rect">
            <a:avLst/>
          </a:prstGeom>
          <a:noFill/>
        </p:spPr>
        <p:txBody>
          <a:bodyPr wrap="square">
            <a:spAutoFit/>
          </a:bodyPr>
          <a:lstStyle/>
          <a:p>
            <a:pPr marL="0" marR="0" algn="ctr">
              <a:lnSpc>
                <a:spcPct val="90000"/>
              </a:lnSpc>
              <a:spcBef>
                <a:spcPts val="1000"/>
              </a:spcBef>
              <a:spcAft>
                <a:spcPts val="0"/>
              </a:spcAft>
            </a:pPr>
            <a:r>
              <a:rPr lang="en-US" sz="2000" b="1" kern="1200" dirty="0" err="1">
                <a:solidFill>
                  <a:srgbClr val="C00000"/>
                </a:solidFill>
                <a:effectLst/>
                <a:latin typeface="Bangla" panose="03000603000000000000" pitchFamily="66" charset="0"/>
                <a:ea typeface="Times New Roman" panose="02020603050405020304" pitchFamily="18" charset="0"/>
              </a:rPr>
              <a:t>সুরা</a:t>
            </a:r>
            <a:r>
              <a:rPr lang="en-US" sz="2000" b="1" kern="1200" dirty="0">
                <a:solidFill>
                  <a:srgbClr val="C00000"/>
                </a:solidFill>
                <a:effectLst/>
                <a:latin typeface="Bangla" panose="03000603000000000000" pitchFamily="66" charset="0"/>
                <a:ea typeface="Times New Roman" panose="02020603050405020304" pitchFamily="18" charset="0"/>
              </a:rPr>
              <a:t> </a:t>
            </a:r>
            <a:r>
              <a:rPr lang="en-US" sz="2000" b="1" kern="1200" dirty="0" err="1">
                <a:solidFill>
                  <a:srgbClr val="C00000"/>
                </a:solidFill>
                <a:effectLst/>
                <a:latin typeface="Bangla" panose="03000603000000000000" pitchFamily="66" charset="0"/>
                <a:ea typeface="Times New Roman" panose="02020603050405020304" pitchFamily="18" charset="0"/>
              </a:rPr>
              <a:t>আলা</a:t>
            </a:r>
            <a:r>
              <a:rPr lang="en-US" sz="2000" b="1" kern="1200" dirty="0">
                <a:solidFill>
                  <a:srgbClr val="C00000"/>
                </a:solidFill>
                <a:effectLst/>
                <a:latin typeface="Bangla" panose="03000603000000000000" pitchFamily="66" charset="0"/>
                <a:ea typeface="Times New Roman" panose="02020603050405020304" pitchFamily="18" charset="0"/>
              </a:rPr>
              <a:t> </a:t>
            </a:r>
            <a:r>
              <a:rPr lang="en-US" sz="2000" b="1" kern="1200" dirty="0" err="1">
                <a:solidFill>
                  <a:srgbClr val="C00000"/>
                </a:solidFill>
                <a:effectLst/>
                <a:latin typeface="Bangla" panose="03000603000000000000" pitchFamily="66" charset="0"/>
                <a:ea typeface="Times New Roman" panose="02020603050405020304" pitchFamily="18" charset="0"/>
              </a:rPr>
              <a:t>মায়িদাঃ</a:t>
            </a:r>
            <a:r>
              <a:rPr lang="en-US" sz="2000" b="1" kern="1200" dirty="0">
                <a:solidFill>
                  <a:srgbClr val="C00000"/>
                </a:solidFill>
                <a:effectLst/>
                <a:latin typeface="Bangla" panose="03000603000000000000" pitchFamily="66" charset="0"/>
                <a:ea typeface="Times New Roman" panose="02020603050405020304" pitchFamily="18" charset="0"/>
              </a:rPr>
              <a:t> (১-১১) </a:t>
            </a:r>
            <a:r>
              <a:rPr lang="en-US" sz="2000" b="1" kern="1200" dirty="0" err="1">
                <a:solidFill>
                  <a:srgbClr val="C00000"/>
                </a:solidFill>
                <a:effectLst/>
                <a:latin typeface="Bangla" panose="03000603000000000000" pitchFamily="66" charset="0"/>
                <a:ea typeface="Times New Roman" panose="02020603050405020304" pitchFamily="18" charset="0"/>
              </a:rPr>
              <a:t>রুকু</a:t>
            </a:r>
            <a:endParaRPr lang="en-US" sz="2000" dirty="0">
              <a:solidFill>
                <a:srgbClr val="C00000"/>
              </a:solidFill>
              <a:effectLst/>
              <a:latin typeface="Times New Roman" panose="02020603050405020304" pitchFamily="18" charset="0"/>
              <a:ea typeface="Times New Roman" panose="02020603050405020304" pitchFamily="18" charset="0"/>
            </a:endParaRPr>
          </a:p>
        </p:txBody>
      </p:sp>
      <p:pic>
        <p:nvPicPr>
          <p:cNvPr id="9" name="Picture 8" descr="Diagram&#10;&#10;Description automatically generated">
            <a:extLst>
              <a:ext uri="{FF2B5EF4-FFF2-40B4-BE49-F238E27FC236}">
                <a16:creationId xmlns:a16="http://schemas.microsoft.com/office/drawing/2014/main" id="{8BC0C17F-99F6-4C17-A584-5F2056F0DB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47" y="0"/>
            <a:ext cx="12216447" cy="7147806"/>
          </a:xfrm>
          <a:prstGeom prst="rect">
            <a:avLst/>
          </a:prstGeom>
        </p:spPr>
      </p:pic>
      <p:sp>
        <p:nvSpPr>
          <p:cNvPr id="20" name="TextBox 19">
            <a:extLst>
              <a:ext uri="{FF2B5EF4-FFF2-40B4-BE49-F238E27FC236}">
                <a16:creationId xmlns:a16="http://schemas.microsoft.com/office/drawing/2014/main" id="{7A33DD92-C587-43BD-B667-8ADB191F9646}"/>
              </a:ext>
            </a:extLst>
          </p:cNvPr>
          <p:cNvSpPr txBox="1"/>
          <p:nvPr/>
        </p:nvSpPr>
        <p:spPr>
          <a:xfrm>
            <a:off x="1047565" y="585926"/>
            <a:ext cx="10502284" cy="5869299"/>
          </a:xfrm>
          <a:prstGeom prst="rect">
            <a:avLst/>
          </a:prstGeom>
          <a:noFill/>
        </p:spPr>
        <p:txBody>
          <a:bodyPr wrap="square">
            <a:spAutoFit/>
          </a:bodyPr>
          <a:lstStyle/>
          <a:p>
            <a:pPr marL="0" marR="0" algn="ctr">
              <a:lnSpc>
                <a:spcPct val="90000"/>
              </a:lnSpc>
              <a:spcBef>
                <a:spcPts val="1000"/>
              </a:spcBef>
              <a:spcAft>
                <a:spcPts val="0"/>
              </a:spcAft>
            </a:pPr>
            <a:r>
              <a:rPr lang="en-US"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সুরা</a:t>
            </a:r>
            <a:r>
              <a:rPr lang="en-US"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আলা</a:t>
            </a:r>
            <a:r>
              <a:rPr lang="en-US"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a:t>
            </a:r>
            <a:r>
              <a:rPr lang="en-US"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মায়িদাঃ</a:t>
            </a:r>
            <a:r>
              <a:rPr lang="en-US" b="1" kern="1200" dirty="0">
                <a:solidFill>
                  <a:srgbClr val="0070C0"/>
                </a:solidFill>
                <a:effectLst/>
                <a:latin typeface="Bangla" panose="03000603000000000000" pitchFamily="66" charset="0"/>
                <a:ea typeface="Times New Roman" panose="02020603050405020304" pitchFamily="18" charset="0"/>
                <a:cs typeface="Bangla" panose="03000603000000000000" pitchFamily="66" charset="0"/>
              </a:rPr>
              <a:t> (১-১১) </a:t>
            </a:r>
            <a:r>
              <a:rPr lang="en-US" b="1" kern="1200" dirty="0" err="1">
                <a:solidFill>
                  <a:srgbClr val="0070C0"/>
                </a:solidFill>
                <a:effectLst/>
                <a:latin typeface="Bangla" panose="03000603000000000000" pitchFamily="66" charset="0"/>
                <a:ea typeface="Times New Roman" panose="02020603050405020304" pitchFamily="18" charset="0"/>
                <a:cs typeface="Bangla" panose="03000603000000000000" pitchFamily="66" charset="0"/>
              </a:rPr>
              <a:t>রুকু</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মায়েদা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শব্দের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অর্থঃ</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খাবারপূর্ণ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হোদাইবিয়ার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সন্ধির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জুবায়ের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নুফায়ের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বর্ণিত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একবার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হজ্জের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আয়েশা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সিদ্দীকা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রাদিয়াল্লাহু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আনহার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উপস্থিত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p>
          <a:p>
            <a:pPr marL="0" marR="0">
              <a:lnSpc>
                <a:spcPct val="90000"/>
              </a:lnSpc>
              <a:spcBef>
                <a:spcPts val="1000"/>
              </a:spcBef>
              <a:spcAft>
                <a:spcPts val="0"/>
              </a:spcAft>
            </a:pP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জুবায়ের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মায়েদাহ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পাঠ</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জী-হ্যাঁ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পাঠ</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আয়েশা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বললেন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কুরআনুল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কারীমের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সর্বশেষ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হালাল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হারামের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যেসব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বিধি-বিধান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বর্ণিত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অটল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এগুলো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হওয়ার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কাজেই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এগুলোর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বিশেষ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যত্নবান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মুস্তাদরাকে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হাকেমঃ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২/৩১১</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আল-মায়েদাহ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সর্বসম্মত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মাদানী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মদীনায়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অবতীর্ণ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সূরাসমূহের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মধ্যেও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শেষ</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দিকের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আবদুল্লাহ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উমর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dirty="0" err="1">
                <a:solidFill>
                  <a:srgbClr val="7030A0"/>
                </a:solidFill>
                <a:latin typeface="Bangla" panose="03000603000000000000" pitchFamily="66" charset="0"/>
                <a:ea typeface="Times New Roman" panose="02020603050405020304" pitchFamily="18" charset="0"/>
                <a:cs typeface="Bangla" panose="03000603000000000000" pitchFamily="66" charset="0"/>
              </a:rPr>
              <a:t>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আসমা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ইয়াযীদ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থেকে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বর্ণিত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আল-মায়েদাহ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সফরে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আদ্ববা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নামীয়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উষ্ট্রীর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পিঠে</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সওয়ার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সাধারণতঃ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অবতরণের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যেরূপ</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অসাধারণ</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ওজন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বোঝা</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অনুভূত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তখনও</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যথারীতি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অনুভূত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r>
              <a:rPr lang="en-US" dirty="0">
                <a:solidFill>
                  <a:srgbClr val="7030A0"/>
                </a:solidFill>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এমনকি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p>
          <a:p>
            <a:pPr marL="0" marR="0">
              <a:lnSpc>
                <a:spcPct val="90000"/>
              </a:lnSpc>
              <a:spcBef>
                <a:spcPts val="1000"/>
              </a:spcBef>
              <a:spcAft>
                <a:spcPts val="0"/>
              </a:spcAft>
            </a:pPr>
            <a:r>
              <a:rPr lang="en-US" dirty="0">
                <a:solidFill>
                  <a:srgbClr val="7030A0"/>
                </a:solidFill>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ওজনের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চাপে</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উষ্ট্রী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অক্ষম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পড়লে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রাসূলুল্লাহ</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নীচে</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নেমে</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আসেন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মুসনাদে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আহমাদঃ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৬/৪৫৫</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মায়েদার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কিয়দংশ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হোদায়বিয়ার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সফরে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কিয়দংশ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মক্কা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বিজয়ের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সফরে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কিয়দংশ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বিদায়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হজ্জের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সফরে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নাযিল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হয়</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বড়</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বিষয়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সূরাটির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অন্তর্ভূক্তঃ</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মুসলমানদের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ধর্মীয়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তামাদ্দুনিক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সাংস্কৃতিক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রাজনৈতিক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জীবন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সম্পর্কে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কিছু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বিধি</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নির্দেশ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দুইঃ</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মুসলমানদেরকে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উপদেশ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প্রদান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এখন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মুসলমানরা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একটি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শাসক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গোষ্ঠীতে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পরিণত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যাওয়ায়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ছিল</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শাসন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শক্তি</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nSpc>
                <a:spcPct val="90000"/>
              </a:lnSpc>
              <a:spcBef>
                <a:spcPts val="1000"/>
              </a:spcBef>
              <a:spcAft>
                <a:spcPts val="0"/>
              </a:spcAft>
            </a:pP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তিনঃ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ইহুদী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ও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খৃস্টানদেরকে</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উপদেশ</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প্রদান</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এ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ইহুদীদের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শক্তি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খর্ব</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হয়ে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গেছে</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উত্তর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আরবের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প্রায়</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সমস্ত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ইহুদী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জনপদ</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মুসলমানদের</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p>
          <a:p>
            <a:pPr marL="0" marR="0">
              <a:lnSpc>
                <a:spcPct val="90000"/>
              </a:lnSpc>
              <a:spcBef>
                <a:spcPts val="1000"/>
              </a:spcBef>
              <a:spcAft>
                <a:spcPts val="0"/>
              </a:spcAft>
            </a:pPr>
            <a:r>
              <a:rPr lang="en-US" dirty="0">
                <a:solidFill>
                  <a:srgbClr val="7030A0"/>
                </a:solidFill>
                <a:latin typeface="Bangla" panose="03000603000000000000" pitchFamily="66" charset="0"/>
                <a:ea typeface="Times New Roman" panose="02020603050405020304" pitchFamily="18" charset="0"/>
                <a:cs typeface="Bangla" panose="03000603000000000000" pitchFamily="66" charset="0"/>
              </a:rPr>
              <a:t>                                                      </a:t>
            </a:r>
            <a:r>
              <a:rPr lang="en-US" kern="1200" dirty="0" err="1">
                <a:solidFill>
                  <a:srgbClr val="7030A0"/>
                </a:solidFill>
                <a:effectLst/>
                <a:latin typeface="Bangla" panose="03000603000000000000" pitchFamily="66" charset="0"/>
                <a:ea typeface="Times New Roman" panose="02020603050405020304" pitchFamily="18" charset="0"/>
                <a:cs typeface="Bangla" panose="03000603000000000000" pitchFamily="66" charset="0"/>
              </a:rPr>
              <a:t>পদানত</a:t>
            </a:r>
            <a:r>
              <a:rPr lang="en-US"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a:t>
            </a:r>
            <a:endParaRPr lang="en-US" dirty="0">
              <a:effectLst/>
              <a:latin typeface="Bangla" panose="03000603000000000000" pitchFamily="66" charset="0"/>
              <a:ea typeface="Times New Roman" panose="02020603050405020304" pitchFamily="18" charset="0"/>
              <a:cs typeface="Bangla" panose="03000603000000000000" pitchFamily="66" charset="0"/>
            </a:endParaRPr>
          </a:p>
          <a:p>
            <a:pPr marL="0" marR="0" algn="ctr">
              <a:lnSpc>
                <a:spcPct val="90000"/>
              </a:lnSpc>
              <a:spcBef>
                <a:spcPts val="1000"/>
              </a:spcBef>
              <a:spcAft>
                <a:spcPts val="0"/>
              </a:spcAft>
            </a:pPr>
            <a:r>
              <a:rPr lang="en-US" b="1" kern="1200" dirty="0">
                <a:solidFill>
                  <a:srgbClr val="7030A0"/>
                </a:solidFill>
                <a:effectLst/>
                <a:latin typeface="Bangla" panose="03000603000000000000" pitchFamily="66" charset="0"/>
                <a:ea typeface="Times New Roman" panose="02020603050405020304" pitchFamily="18" charset="0"/>
                <a:cs typeface="Bangla" panose="03000603000000000000" pitchFamily="66" charset="0"/>
              </a:rPr>
              <a:t> </a:t>
            </a:r>
            <a:endParaRPr lang="en-US" dirty="0">
              <a:effectLst/>
              <a:latin typeface="Bangla" panose="03000603000000000000" pitchFamily="66" charset="0"/>
              <a:ea typeface="Times New Roman" panose="02020603050405020304" pitchFamily="18" charset="0"/>
              <a:cs typeface="Bangla" panose="03000603000000000000" pitchFamily="66" charset="0"/>
            </a:endParaRPr>
          </a:p>
        </p:txBody>
      </p:sp>
    </p:spTree>
    <p:extLst>
      <p:ext uri="{BB962C8B-B14F-4D97-AF65-F5344CB8AC3E}">
        <p14:creationId xmlns:p14="http://schemas.microsoft.com/office/powerpoint/2010/main" val="117693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FD95FE-CC84-473A-A94A-58A36D3D0FD7}"/>
              </a:ext>
            </a:extLst>
          </p:cNvPr>
          <p:cNvSpPr txBox="1"/>
          <p:nvPr/>
        </p:nvSpPr>
        <p:spPr>
          <a:xfrm>
            <a:off x="1" y="106532"/>
            <a:ext cx="12118018" cy="6740307"/>
          </a:xfrm>
          <a:prstGeom prst="rect">
            <a:avLst/>
          </a:prstGeom>
          <a:noFill/>
        </p:spPr>
        <p:txBody>
          <a:bodyPr wrap="square">
            <a:spAutoFit/>
          </a:bodyPr>
          <a:lstStyle/>
          <a:p>
            <a:pPr algn="ctr"/>
            <a:r>
              <a:rPr lang="as-IN" dirty="0">
                <a:solidFill>
                  <a:srgbClr val="FFFF00"/>
                </a:solidFill>
                <a:latin typeface="Bangla" panose="03000603000000000000" pitchFamily="66" charset="0"/>
                <a:cs typeface="Bangla" panose="03000603000000000000" pitchFamily="66" charset="0"/>
              </a:rPr>
              <a:t>সুরা আলা মায়িদাঃ ১ম রুকু (১-৫) আয়াত</a:t>
            </a:r>
            <a:r>
              <a:rPr lang="en-US" dirty="0">
                <a:solidFill>
                  <a:srgbClr val="FFFF00"/>
                </a:solidFill>
                <a:latin typeface="Bangla" panose="03000603000000000000" pitchFamily="66" charset="0"/>
                <a:cs typeface="Bangla" panose="03000603000000000000" pitchFamily="66" charset="0"/>
              </a:rPr>
              <a:t> ১ম </a:t>
            </a:r>
            <a:r>
              <a:rPr lang="en-US" dirty="0" err="1">
                <a:solidFill>
                  <a:srgbClr val="FFFF00"/>
                </a:solidFill>
                <a:latin typeface="Bangla" panose="03000603000000000000" pitchFamily="66" charset="0"/>
                <a:cs typeface="Bangla" panose="03000603000000000000" pitchFamily="66" charset="0"/>
              </a:rPr>
              <a:t>স্লাইড</a:t>
            </a:r>
            <a:endParaRPr lang="as-IN" dirty="0">
              <a:solidFill>
                <a:srgbClr val="FFFF00"/>
              </a:solidFill>
              <a:latin typeface="Bangla" panose="03000603000000000000" pitchFamily="66" charset="0"/>
              <a:cs typeface="Bangla" panose="03000603000000000000" pitchFamily="66" charset="0"/>
            </a:endParaRPr>
          </a:p>
          <a:p>
            <a:r>
              <a:rPr lang="as-IN" dirty="0">
                <a:latin typeface="Bangla" panose="03000603000000000000" pitchFamily="66" charset="0"/>
                <a:cs typeface="Bangla" panose="03000603000000000000" pitchFamily="66" charset="0"/>
              </a:rPr>
              <a:t>১।আয়াতে মুমিনগণকে ওয়াদা-অঙ্গীকার পূর্ণ করার নির্দেশ দেয়া হয়েছে। এ কারণেই সূরা মায়েদার অপর নাম ‘সূরা উকুদ’ তথা ওয়াদা- অঙ্গীকারের সূরা।</a:t>
            </a:r>
          </a:p>
          <a:p>
            <a:r>
              <a:rPr lang="ar-AE" dirty="0">
                <a:latin typeface="Bangla" panose="03000603000000000000" pitchFamily="66" charset="0"/>
              </a:rPr>
              <a:t>عُقُودٌ </a:t>
            </a:r>
            <a:r>
              <a:rPr lang="as-IN" dirty="0">
                <a:latin typeface="Bangla" panose="03000603000000000000" pitchFamily="66" charset="0"/>
                <a:cs typeface="Bangla" panose="03000603000000000000" pitchFamily="66" charset="0"/>
              </a:rPr>
              <a:t>শব্দটি </a:t>
            </a:r>
            <a:r>
              <a:rPr lang="ar-AE" dirty="0">
                <a:latin typeface="Bangla" panose="03000603000000000000" pitchFamily="66" charset="0"/>
              </a:rPr>
              <a:t>عقد </a:t>
            </a:r>
            <a:r>
              <a:rPr lang="as-IN" dirty="0">
                <a:latin typeface="Bangla" panose="03000603000000000000" pitchFamily="66" charset="0"/>
                <a:cs typeface="Bangla" panose="03000603000000000000" pitchFamily="66" charset="0"/>
              </a:rPr>
              <a:t>শব্দের বহুবচন। এর শাব্দিক অর্থ বাঁধা, আবদ্ধ করা। চুক্তিতে যেহেতু দুই ব্যক্তি অথবা দুই দল আবদ্ধ হয়, এজন্য এটাকেও </a:t>
            </a:r>
            <a:r>
              <a:rPr lang="ar-AE" dirty="0">
                <a:latin typeface="Bangla" panose="03000603000000000000" pitchFamily="66" charset="0"/>
              </a:rPr>
              <a:t>عقد </a:t>
            </a:r>
            <a:r>
              <a:rPr lang="as-IN" dirty="0">
                <a:latin typeface="Bangla" panose="03000603000000000000" pitchFamily="66" charset="0"/>
                <a:cs typeface="Bangla" panose="03000603000000000000" pitchFamily="66" charset="0"/>
              </a:rPr>
              <a:t>বলা হয়েছে। এভাবে </a:t>
            </a:r>
            <a:r>
              <a:rPr lang="ar-AE" dirty="0">
                <a:latin typeface="Bangla" panose="03000603000000000000" pitchFamily="66" charset="0"/>
              </a:rPr>
              <a:t>عقود </a:t>
            </a:r>
            <a:r>
              <a:rPr lang="as-IN" dirty="0">
                <a:latin typeface="Bangla" panose="03000603000000000000" pitchFamily="66" charset="0"/>
                <a:cs typeface="Bangla" panose="03000603000000000000" pitchFamily="66" charset="0"/>
              </a:rPr>
              <a:t>এর অর্থ হয়- </a:t>
            </a:r>
            <a:r>
              <a:rPr lang="ar-AE" dirty="0">
                <a:latin typeface="Bangla" panose="03000603000000000000" pitchFamily="66" charset="0"/>
              </a:rPr>
              <a:t>عهود </a:t>
            </a:r>
            <a:r>
              <a:rPr lang="as-IN" dirty="0">
                <a:latin typeface="Bangla" panose="03000603000000000000" pitchFamily="66" charset="0"/>
                <a:cs typeface="Bangla" panose="03000603000000000000" pitchFamily="66" charset="0"/>
              </a:rPr>
              <a:t>অর্থাৎ চুক্তি ও অঙ্গীকার।</a:t>
            </a:r>
          </a:p>
          <a:p>
            <a:r>
              <a:rPr lang="as-IN" dirty="0">
                <a:latin typeface="Bangla" panose="03000603000000000000" pitchFamily="66" charset="0"/>
                <a:cs typeface="Bangla" panose="03000603000000000000" pitchFamily="66" charset="0"/>
              </a:rPr>
              <a:t>আবদুল্লাহ ইবনে আব্বাস রা বলেনঃ আল্লাহ তা'আলা বান্দাদের কাছ থেকে ঈমান ও ইবাদত সম্পর্কিত যে সব অঙ্গীকার নিয়েছেন অথবা আল্লাহ্ তা'আলা বান্দাদের কাছ থেকে স্বীয় নাযিলকৃত বিধি-বিধান হালাল ও হারাম সম্পর্কিত যেসব অঙ্গীকার নিয়েছেন, আয়াতে সেগুলোকেই বুঝানো হয়েছে।</a:t>
            </a:r>
          </a:p>
          <a:p>
            <a:r>
              <a:rPr lang="as-IN" dirty="0">
                <a:latin typeface="Bangla" panose="03000603000000000000" pitchFamily="66" charset="0"/>
                <a:cs typeface="Bangla" panose="03000603000000000000" pitchFamily="66" charset="0"/>
              </a:rPr>
              <a:t>আয়াতে বর্ণিত </a:t>
            </a:r>
            <a:r>
              <a:rPr lang="ar-AE" dirty="0">
                <a:latin typeface="Bangla" panose="03000603000000000000" pitchFamily="66" charset="0"/>
              </a:rPr>
              <a:t>أنعام </a:t>
            </a:r>
            <a:r>
              <a:rPr lang="as-IN" dirty="0">
                <a:latin typeface="Bangla" panose="03000603000000000000" pitchFamily="66" charset="0"/>
                <a:cs typeface="Bangla" panose="03000603000000000000" pitchFamily="66" charset="0"/>
              </a:rPr>
              <a:t>শব্দটি </a:t>
            </a:r>
            <a:r>
              <a:rPr lang="ar-AE" dirty="0">
                <a:latin typeface="Bangla" panose="03000603000000000000" pitchFamily="66" charset="0"/>
              </a:rPr>
              <a:t>نعم </a:t>
            </a:r>
            <a:r>
              <a:rPr lang="as-IN" dirty="0">
                <a:latin typeface="Bangla" panose="03000603000000000000" pitchFamily="66" charset="0"/>
                <a:cs typeface="Bangla" panose="03000603000000000000" pitchFamily="66" charset="0"/>
              </a:rPr>
              <a:t>এর বহুবচন। এর অর্থ পালিত পশু। 'বাহীমা'' বলতে প্রত্যেক বিচরণশীল চতুষ্পদ জন্তু বুঝানো হয়৷</a:t>
            </a:r>
          </a:p>
          <a:p>
            <a:r>
              <a:rPr lang="as-IN" dirty="0">
                <a:latin typeface="Bangla" panose="03000603000000000000" pitchFamily="66" charset="0"/>
                <a:cs typeface="Bangla" panose="03000603000000000000" pitchFamily="66" charset="0"/>
              </a:rPr>
              <a:t>ইহরাম অবস্থায় শিকার করা হারাম হওয়ার অর্থ স্বাভাবিক অবস্থায় হালাল হওয়া। [সা’দী]</a:t>
            </a:r>
          </a:p>
          <a:p>
            <a:r>
              <a:rPr lang="as-IN" dirty="0">
                <a:latin typeface="Bangla" panose="03000603000000000000" pitchFamily="66" charset="0"/>
                <a:cs typeface="Bangla" panose="03000603000000000000" pitchFamily="66" charset="0"/>
              </a:rPr>
              <a:t>আল্লাহ সার্বভৌম কর্তৃত্বের অধিকারী একচ্ছত্র শাসক। তিনি নিজের ইচ্ছেমত যে কোন হুকুম দেয়ার পূর্ণ ইখতিয়ার রাখেন। কোন বস্তুর হালাল ও হারাম হবার জন্য আল্লাহর অনুমোদন ও অননুমোদন ছাড়া আর দ্বিতীয় ভিত্তির আদৌ কোন প্রয়োজন নেই। তারপরও সেগুলোতে অনেক হেকমত নিহিত থাকে। যেমন তোমাদেরকে তিনি অঙ্গীকার পূর্ণ করার নির্দেশ দিয়েছেন, কারণ, এতে রয়েছে তোমাদের স্বার্থ। আর এর বিপরীত হলে, তোমাদের স্বার্থহানী হবে।</a:t>
            </a:r>
          </a:p>
          <a:p>
            <a:r>
              <a:rPr lang="as-IN" dirty="0">
                <a:latin typeface="Bangla" panose="03000603000000000000" pitchFamily="66" charset="0"/>
                <a:cs typeface="Bangla" panose="03000603000000000000" pitchFamily="66" charset="0"/>
              </a:rPr>
              <a:t>২। যেসব অনুভূত ও প্রত্যক্ষ ক্রিয়াকর্মকে সাধারণের পরিভাষায় মুসলিম হওয়ার চিহ্নরূপে গণ্য করা হয়, সেগুলোকে </a:t>
            </a:r>
            <a:r>
              <a:rPr lang="ar-AE" dirty="0">
                <a:latin typeface="Bangla" panose="03000603000000000000" pitchFamily="66" charset="0"/>
              </a:rPr>
              <a:t>شَعَائِرُ الإسلام </a:t>
            </a:r>
            <a:r>
              <a:rPr lang="as-IN" dirty="0">
                <a:latin typeface="Bangla" panose="03000603000000000000" pitchFamily="66" charset="0"/>
                <a:cs typeface="Bangla" panose="03000603000000000000" pitchFamily="66" charset="0"/>
              </a:rPr>
              <a:t>তথা ‘ইসলামের নিদর্শনাবলী’ বলা হয়। যেমন, সালাত, আযান, হজ, দাড়ী ইত্যাদি। অনুরূপভাবে সাফা, মারওয়া, হাদঈ ও কুরবানীর জন্তু ইত্যাদিও [আত-তাফসীরুস সহীহ] আল্লাহর নিদর্শনাবলীর অবমাননা করো না।</a:t>
            </a:r>
            <a:r>
              <a:rPr lang="en-US" dirty="0">
                <a:latin typeface="Bangla" panose="03000603000000000000" pitchFamily="66" charset="0"/>
                <a:cs typeface="Bangla" panose="03000603000000000000" pitchFamily="66" charset="0"/>
              </a:rPr>
              <a:t> </a:t>
            </a:r>
            <a:r>
              <a:rPr lang="as-IN" dirty="0">
                <a:latin typeface="Bangla" panose="03000603000000000000" pitchFamily="66" charset="0"/>
                <a:cs typeface="Bangla" panose="03000603000000000000" pitchFamily="66" charset="0"/>
              </a:rPr>
              <a:t>আল্লাহর নিদর্শনাবলীর অবমাননা হচ্ছে, প্রথমতঃ এসব বিধি-বিধানকে উপেক্ষা করে চলা। দ্বিতীয়তঃ এসব বিধি-বিধানকে অসম্পূর্ণভাবে পালন করা এবং তৃতীয়তঃ নির্ধারিত সীমালঙ্ঘন করে সম্মুখে অগ্রসর হওয়া। আয়াতে এ তিন প্রকার অবমাননাকেই নিষিদ্ধ করা হয়েছে।</a:t>
            </a:r>
          </a:p>
          <a:p>
            <a:r>
              <a:rPr lang="as-IN" dirty="0">
                <a:latin typeface="Bangla" panose="03000603000000000000" pitchFamily="66" charset="0"/>
                <a:cs typeface="Bangla" panose="03000603000000000000" pitchFamily="66" charset="0"/>
              </a:rPr>
              <a:t> </a:t>
            </a:r>
            <a:r>
              <a:rPr lang="ar-AE" dirty="0">
                <a:latin typeface="Bangla" panose="03000603000000000000" pitchFamily="66" charset="0"/>
              </a:rPr>
              <a:t>هَدْيٌ </a:t>
            </a:r>
            <a:r>
              <a:rPr lang="as-IN" dirty="0">
                <a:latin typeface="Bangla" panose="03000603000000000000" pitchFamily="66" charset="0"/>
                <a:cs typeface="Bangla" panose="03000603000000000000" pitchFamily="66" charset="0"/>
              </a:rPr>
              <a:t>হাদ্ঈ ঐ পশুকে বলা হয়, যাকে কুরবানী দেওয়ার জন্য হাজীগণ সঙ্গে করে হারামে নিয়ে যেতেন। বিশেষতঃ যেসব জন্তুকে গলায় কুরবানীর চিহ্নস্বরূপ কিছু পরানো হয়েছে, সেগুলোর অবমাননা করো না।</a:t>
            </a:r>
          </a:p>
          <a:p>
            <a:r>
              <a:rPr lang="as-IN" dirty="0">
                <a:latin typeface="Bangla" panose="03000603000000000000" pitchFamily="66" charset="0"/>
                <a:cs typeface="Bangla" panose="03000603000000000000" pitchFamily="66" charset="0"/>
              </a:rPr>
              <a:t>•পবিত্র মাসসমূহে যুদ্ধ-বিগ্রহ করে এগুলোর অবমাননা করো না। [আত-তাফসীরুস সহীহ] পবিত্র মাস হচ্ছে জিলকদ, জিলহজ, মুহাররাম ও রজব।</a:t>
            </a:r>
          </a:p>
          <a:p>
            <a:r>
              <a:rPr lang="as-IN" dirty="0">
                <a:latin typeface="Bangla" panose="03000603000000000000" pitchFamily="66" charset="0"/>
                <a:cs typeface="Bangla" panose="03000603000000000000" pitchFamily="66" charset="0"/>
              </a:rPr>
              <a:t>•মুশরিকরা তোমাদেরকে ৬ষ্ঠ হিজরীতে মসজিদে হারামে যেতে বাধা প্রদান করেছিল। কিন্তু তাদের বাধাদানের কারণে তোমরা তাদের সাথে সীমালংঘনমূলক ও অন্যায় আচরণ করবে না। শত্রুদের সাথেও ধৈর্য ও ক্ষমাশীলতা অবলম্বনের সবক ও শিক্ষা দেওয়া হচ্ছে।</a:t>
            </a:r>
          </a:p>
          <a:p>
            <a:r>
              <a:rPr lang="as-IN" dirty="0">
                <a:latin typeface="Bangla" panose="03000603000000000000" pitchFamily="66" charset="0"/>
                <a:cs typeface="Bangla" panose="03000603000000000000" pitchFamily="66" charset="0"/>
              </a:rPr>
              <a:t>•নেককাজ ও তাকওয়ায় তোমরা পরস্পর সাহায্য করবে এবং পাপ ও সীমালংঘনে একে অন্যের সাহায্য করবে না। আর আল্লাহর তাকওয়া অবলম্বন কর। নিশ্চয় আল্লাহ শাস্তিদানে কঠোর।</a:t>
            </a:r>
            <a:r>
              <a:rPr lang="en-US" dirty="0">
                <a:latin typeface="Bangla" panose="03000603000000000000" pitchFamily="66" charset="0"/>
                <a:cs typeface="Bangla" panose="03000603000000000000" pitchFamily="66" charset="0"/>
              </a:rPr>
              <a:t> </a:t>
            </a:r>
            <a:r>
              <a:rPr lang="as-IN" dirty="0">
                <a:latin typeface="Bangla" panose="03000603000000000000" pitchFamily="66" charset="0"/>
                <a:cs typeface="Bangla" panose="03000603000000000000" pitchFamily="66" charset="0"/>
              </a:rPr>
              <a:t>রাসূলুল্লাহ সা বলেছেন, বির বা সৎকাজ হচ্ছে, সচ্চরিত্রতা। আর পাপ হচ্ছে, যা তোমার অন্তরে উদিত হয় অথচ তুমি চাও না যে, মানুষ সেটা জানুক। [মুসলিম: ২৫৫৩]আয়াতে পারস্পরিক সাহায্য ও সহযোগিতার ভিত্তি সৎকর্ম ও আল্লাহর ভয়কে আসল মাপকাঠি করেছে, এর বিপরীতে পাপ ও অত্যাচার উৎপীড়নকে কঠোর অপরাধ গণ্য করেছে এবং এতে সাহায্য-সহযোগিতা করতে নিষেধ করেছে</a:t>
            </a:r>
            <a:r>
              <a:rPr lang="en-US" dirty="0">
                <a:latin typeface="Bangla" panose="03000603000000000000" pitchFamily="66" charset="0"/>
                <a:cs typeface="Bangla" panose="03000603000000000000" pitchFamily="66" charset="0"/>
              </a:rPr>
              <a:t>।</a:t>
            </a:r>
            <a:endParaRPr lang="as-IN" dirty="0">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856360176"/>
      </p:ext>
    </p:extLst>
  </p:cSld>
  <p:clrMapOvr>
    <a:masterClrMapping/>
  </p:clrMapOvr>
</p:sld>
</file>

<file path=ppt/theme/theme1.xml><?xml version="1.0" encoding="utf-8"?>
<a:theme xmlns:a="http://schemas.openxmlformats.org/drawingml/2006/main" name="TornVTI">
  <a:themeElements>
    <a:clrScheme name="Custom 1">
      <a:dk1>
        <a:sysClr val="windowText" lastClr="000000"/>
      </a:dk1>
      <a:lt1>
        <a:sysClr val="window" lastClr="FFFFFF"/>
      </a:lt1>
      <a:dk2>
        <a:srgbClr val="131523"/>
      </a:dk2>
      <a:lt2>
        <a:srgbClr val="E7E6E6"/>
      </a:lt2>
      <a:accent1>
        <a:srgbClr val="3FB96C"/>
      </a:accent1>
      <a:accent2>
        <a:srgbClr val="699EFA"/>
      </a:accent2>
      <a:accent3>
        <a:srgbClr val="8039C1"/>
      </a:accent3>
      <a:accent4>
        <a:srgbClr val="D1971A"/>
      </a:accent4>
      <a:accent5>
        <a:srgbClr val="E62B59"/>
      </a:accent5>
      <a:accent6>
        <a:srgbClr val="9CA2AB"/>
      </a:accent6>
      <a:hlink>
        <a:srgbClr val="FFFFFF"/>
      </a:hlink>
      <a:folHlink>
        <a:srgbClr val="57618E"/>
      </a:folHlink>
    </a:clrScheme>
    <a:fontScheme name="Torn">
      <a:majorFont>
        <a:latin typeface="Impact"/>
        <a:ea typeface=""/>
        <a:cs typeface=""/>
      </a:majorFont>
      <a:minorFont>
        <a:latin typeface="Arial Nova C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rnVTI" id="{D93270A2-BAD7-4DCC-9D1D-3427EACCFA88}" vid="{1B17486C-9B79-43FC-98F9-5BF7AA5600D2}"/>
    </a:ext>
  </a:extLst>
</a:theme>
</file>

<file path=docProps/app.xml><?xml version="1.0" encoding="utf-8"?>
<Properties xmlns="http://schemas.openxmlformats.org/officeDocument/2006/extended-properties" xmlns:vt="http://schemas.openxmlformats.org/officeDocument/2006/docPropsVTypes">
  <TotalTime>2312</TotalTime>
  <Words>11470</Words>
  <Application>Microsoft Office PowerPoint</Application>
  <PresentationFormat>Widescreen</PresentationFormat>
  <Paragraphs>246</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Arial Nova Cond</vt:lpstr>
      <vt:lpstr>Bangla</vt:lpstr>
      <vt:lpstr>Calibri</vt:lpstr>
      <vt:lpstr>Impact</vt:lpstr>
      <vt:lpstr>Symbol</vt:lpstr>
      <vt:lpstr>Times New Roman</vt:lpstr>
      <vt:lpstr>TornVTI</vt:lpstr>
      <vt:lpstr>         দয়াময় মেহেরবান আল্লাহর নামে      আমার রমাদান                                আপণ সাথী কুর’আন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দয়াময় মেহেরবান আল্লাহর নামে      আমার রমাদান                                আপণ সাথী কুর’আন   </dc:title>
  <dc:creator>Mahbuba Rehana Raheen</dc:creator>
  <cp:lastModifiedBy>Mahbuba Rehana Raheen</cp:lastModifiedBy>
  <cp:revision>36</cp:revision>
  <dcterms:created xsi:type="dcterms:W3CDTF">2021-04-12T03:50:55Z</dcterms:created>
  <dcterms:modified xsi:type="dcterms:W3CDTF">2021-05-02T10:48:56Z</dcterms:modified>
</cp:coreProperties>
</file>